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1.xml" ContentType="application/vnd.openxmlformats-officedocument.theme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media/image14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9.png" ContentType="image/png"/>
  <Override PartName="/ppt/media/image10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12.png" ContentType="image/png"/>
  <Override PartName="/ppt/media/image8.png" ContentType="image/png"/>
  <Override PartName="/ppt/media/image13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E4DD1E2-A550-444D-A0BB-8D44EAD6952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323BB02-A8E5-41DA-A8E2-947A1ED15AF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0D7D99C-6143-4295-83CE-D0B34B5751A9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B6AC469-8AC9-4DC1-9054-907033438A40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3E24CA2-17FF-4DC7-AFE0-75F77CF99A2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3E2F665-D827-42EC-8543-D5F3B45357D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8D18F1B-9D53-43FB-8C23-BCD37B5CB5D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E58AD79-5173-44E4-8694-ECDAE759AFA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1CF2D9D-35CD-4F2C-A6B7-29AA42AEBEC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3AECB7C-D748-4389-9930-9608E4A175E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DBC011B-5622-4D44-85AF-82EA8E11180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CFC3B66-1A03-4C19-9512-430E0665CAB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49467B8A-79CE-4824-A27A-93E6971A24F0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4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4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4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4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-228600" y="0"/>
            <a:ext cx="10515600" cy="1172520"/>
          </a:xfrm>
          <a:prstGeom prst="rect">
            <a:avLst/>
          </a:prstGeom>
          <a:gradFill rotWithShape="0">
            <a:gsLst>
              <a:gs pos="0">
                <a:srgbClr val="00a933"/>
              </a:gs>
              <a:gs pos="100000">
                <a:srgbClr val="ffff6d"/>
              </a:gs>
            </a:gsLst>
            <a:lin ang="3600000"/>
          </a:gradFill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Biofuel Power Usage In 2021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2" name="" descr=""/>
          <p:cNvPicPr/>
          <p:nvPr/>
        </p:nvPicPr>
        <p:blipFill>
          <a:blip r:embed="rId1"/>
          <a:stretch/>
        </p:blipFill>
        <p:spPr>
          <a:xfrm>
            <a:off x="0" y="1256760"/>
            <a:ext cx="4413240" cy="4413240"/>
          </a:xfrm>
          <a:prstGeom prst="rect">
            <a:avLst/>
          </a:prstGeom>
          <a:ln w="0">
            <a:noFill/>
          </a:ln>
        </p:spPr>
      </p:pic>
      <p:pic>
        <p:nvPicPr>
          <p:cNvPr id="43" name="" descr=""/>
          <p:cNvPicPr/>
          <p:nvPr/>
        </p:nvPicPr>
        <p:blipFill>
          <a:blip r:embed="rId2"/>
          <a:stretch/>
        </p:blipFill>
        <p:spPr>
          <a:xfrm>
            <a:off x="4572000" y="1600200"/>
            <a:ext cx="5508000" cy="3442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-228600" y="0"/>
            <a:ext cx="10515600" cy="1172520"/>
          </a:xfrm>
          <a:prstGeom prst="rect">
            <a:avLst/>
          </a:prstGeom>
          <a:gradFill rotWithShape="0">
            <a:gsLst>
              <a:gs pos="0">
                <a:srgbClr val="00a933"/>
              </a:gs>
              <a:gs pos="100000">
                <a:srgbClr val="ffff6d"/>
              </a:gs>
            </a:gsLst>
            <a:lin ang="3600000"/>
          </a:gradFill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Hydro Power Usage In 2021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5" name="" descr=""/>
          <p:cNvPicPr/>
          <p:nvPr/>
        </p:nvPicPr>
        <p:blipFill>
          <a:blip r:embed="rId1"/>
          <a:stretch/>
        </p:blipFill>
        <p:spPr>
          <a:xfrm>
            <a:off x="0" y="1256760"/>
            <a:ext cx="4413240" cy="4413240"/>
          </a:xfrm>
          <a:prstGeom prst="rect">
            <a:avLst/>
          </a:prstGeom>
          <a:ln w="0">
            <a:noFill/>
          </a:ln>
        </p:spPr>
      </p:pic>
      <p:pic>
        <p:nvPicPr>
          <p:cNvPr id="46" name="" descr=""/>
          <p:cNvPicPr/>
          <p:nvPr/>
        </p:nvPicPr>
        <p:blipFill>
          <a:blip r:embed="rId2"/>
          <a:stretch/>
        </p:blipFill>
        <p:spPr>
          <a:xfrm>
            <a:off x="4572000" y="1600200"/>
            <a:ext cx="5508000" cy="3442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-228600" y="0"/>
            <a:ext cx="10515600" cy="1172520"/>
          </a:xfrm>
          <a:prstGeom prst="rect">
            <a:avLst/>
          </a:prstGeom>
          <a:gradFill rotWithShape="0">
            <a:gsLst>
              <a:gs pos="0">
                <a:srgbClr val="00a933"/>
              </a:gs>
              <a:gs pos="100000">
                <a:srgbClr val="ffff6d"/>
              </a:gs>
            </a:gsLst>
            <a:lin ang="3600000"/>
          </a:gradFill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Solar Power Usage In 2021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8" name="" descr=""/>
          <p:cNvPicPr/>
          <p:nvPr/>
        </p:nvPicPr>
        <p:blipFill>
          <a:blip r:embed="rId1"/>
          <a:stretch/>
        </p:blipFill>
        <p:spPr>
          <a:xfrm>
            <a:off x="0" y="1256760"/>
            <a:ext cx="4413240" cy="4413240"/>
          </a:xfrm>
          <a:prstGeom prst="rect">
            <a:avLst/>
          </a:prstGeom>
          <a:ln w="0">
            <a:noFill/>
          </a:ln>
        </p:spPr>
      </p:pic>
      <p:pic>
        <p:nvPicPr>
          <p:cNvPr id="49" name="" descr=""/>
          <p:cNvPicPr/>
          <p:nvPr/>
        </p:nvPicPr>
        <p:blipFill>
          <a:blip r:embed="rId2"/>
          <a:stretch/>
        </p:blipFill>
        <p:spPr>
          <a:xfrm>
            <a:off x="4572000" y="1600200"/>
            <a:ext cx="5508000" cy="3442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-228600" y="0"/>
            <a:ext cx="10515600" cy="1172520"/>
          </a:xfrm>
          <a:prstGeom prst="rect">
            <a:avLst/>
          </a:prstGeom>
          <a:gradFill rotWithShape="0">
            <a:gsLst>
              <a:gs pos="0">
                <a:srgbClr val="00a933"/>
              </a:gs>
              <a:gs pos="100000">
                <a:srgbClr val="ffff6d"/>
              </a:gs>
            </a:gsLst>
            <a:lin ang="3600000"/>
          </a:gradFill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Wind Power Usage In 2021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1" name="" descr=""/>
          <p:cNvPicPr/>
          <p:nvPr/>
        </p:nvPicPr>
        <p:blipFill>
          <a:blip r:embed="rId1"/>
          <a:stretch/>
        </p:blipFill>
        <p:spPr>
          <a:xfrm>
            <a:off x="0" y="1256760"/>
            <a:ext cx="4413240" cy="4413240"/>
          </a:xfrm>
          <a:prstGeom prst="rect">
            <a:avLst/>
          </a:prstGeom>
          <a:ln w="0">
            <a:noFill/>
          </a:ln>
        </p:spPr>
      </p:pic>
      <p:pic>
        <p:nvPicPr>
          <p:cNvPr id="52" name="" descr=""/>
          <p:cNvPicPr/>
          <p:nvPr/>
        </p:nvPicPr>
        <p:blipFill>
          <a:blip r:embed="rId2"/>
          <a:stretch/>
        </p:blipFill>
        <p:spPr>
          <a:xfrm>
            <a:off x="4572000" y="1600200"/>
            <a:ext cx="5508000" cy="3442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-228600" y="0"/>
            <a:ext cx="10515600" cy="1172520"/>
          </a:xfrm>
          <a:prstGeom prst="rect">
            <a:avLst/>
          </a:prstGeom>
          <a:gradFill rotWithShape="0">
            <a:gsLst>
              <a:gs pos="0">
                <a:srgbClr val="808080"/>
              </a:gs>
              <a:gs pos="100000">
                <a:srgbClr val="ff860d"/>
              </a:gs>
            </a:gsLst>
            <a:lin ang="3600000"/>
          </a:gradFill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Coal Power Usage In 2021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4" name="" descr=""/>
          <p:cNvPicPr/>
          <p:nvPr/>
        </p:nvPicPr>
        <p:blipFill>
          <a:blip r:embed="rId1"/>
          <a:stretch/>
        </p:blipFill>
        <p:spPr>
          <a:xfrm>
            <a:off x="0" y="1256760"/>
            <a:ext cx="4413240" cy="4413240"/>
          </a:xfrm>
          <a:prstGeom prst="rect">
            <a:avLst/>
          </a:prstGeom>
          <a:ln w="0">
            <a:noFill/>
          </a:ln>
        </p:spPr>
      </p:pic>
      <p:pic>
        <p:nvPicPr>
          <p:cNvPr id="55" name="" descr=""/>
          <p:cNvPicPr/>
          <p:nvPr/>
        </p:nvPicPr>
        <p:blipFill>
          <a:blip r:embed="rId2"/>
          <a:stretch/>
        </p:blipFill>
        <p:spPr>
          <a:xfrm>
            <a:off x="4572000" y="1600200"/>
            <a:ext cx="5508000" cy="3442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-228600" y="0"/>
            <a:ext cx="10515600" cy="1172520"/>
          </a:xfrm>
          <a:prstGeom prst="rect">
            <a:avLst/>
          </a:prstGeom>
          <a:gradFill rotWithShape="0">
            <a:gsLst>
              <a:gs pos="0">
                <a:srgbClr val="808080"/>
              </a:gs>
              <a:gs pos="100000">
                <a:srgbClr val="ff860d"/>
              </a:gs>
            </a:gsLst>
            <a:lin ang="3600000"/>
          </a:gradFill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Gas Power Usage In 2021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7" name="" descr=""/>
          <p:cNvPicPr/>
          <p:nvPr/>
        </p:nvPicPr>
        <p:blipFill>
          <a:blip r:embed="rId1"/>
          <a:stretch/>
        </p:blipFill>
        <p:spPr>
          <a:xfrm>
            <a:off x="0" y="1256760"/>
            <a:ext cx="4413240" cy="4413240"/>
          </a:xfrm>
          <a:prstGeom prst="rect">
            <a:avLst/>
          </a:prstGeom>
          <a:ln w="0">
            <a:noFill/>
          </a:ln>
        </p:spPr>
      </p:pic>
      <p:pic>
        <p:nvPicPr>
          <p:cNvPr id="58" name="" descr=""/>
          <p:cNvPicPr/>
          <p:nvPr/>
        </p:nvPicPr>
        <p:blipFill>
          <a:blip r:embed="rId2"/>
          <a:stretch/>
        </p:blipFill>
        <p:spPr>
          <a:xfrm>
            <a:off x="4572000" y="1600200"/>
            <a:ext cx="5508000" cy="3442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-228600" y="0"/>
            <a:ext cx="10515600" cy="1172520"/>
          </a:xfrm>
          <a:prstGeom prst="rect">
            <a:avLst/>
          </a:prstGeom>
          <a:gradFill rotWithShape="0">
            <a:gsLst>
              <a:gs pos="0">
                <a:srgbClr val="808080"/>
              </a:gs>
              <a:gs pos="100000">
                <a:srgbClr val="ff860d"/>
              </a:gs>
            </a:gsLst>
            <a:lin ang="3600000"/>
          </a:gradFill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Oil Power Usage In 2021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0" name="" descr=""/>
          <p:cNvPicPr/>
          <p:nvPr/>
        </p:nvPicPr>
        <p:blipFill>
          <a:blip r:embed="rId1"/>
          <a:stretch/>
        </p:blipFill>
        <p:spPr>
          <a:xfrm>
            <a:off x="0" y="1256760"/>
            <a:ext cx="4413240" cy="4413240"/>
          </a:xfrm>
          <a:prstGeom prst="rect">
            <a:avLst/>
          </a:prstGeom>
          <a:ln w="0">
            <a:noFill/>
          </a:ln>
        </p:spPr>
      </p:pic>
      <p:pic>
        <p:nvPicPr>
          <p:cNvPr id="61" name="" descr=""/>
          <p:cNvPicPr/>
          <p:nvPr/>
        </p:nvPicPr>
        <p:blipFill>
          <a:blip r:embed="rId2"/>
          <a:stretch/>
        </p:blipFill>
        <p:spPr>
          <a:xfrm>
            <a:off x="4572000" y="1600200"/>
            <a:ext cx="5508000" cy="3442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</TotalTime>
  <Application>LibreOffice/7.5.2.2$Linux_X86_64 LibreOffice_project/53bb9681a964705cf672590721dbc85eb4d0c3a2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2023-05-05T21:30:32Z</dcterms:created>
  <dc:creator/>
  <dc:description/>
  <dc:language>en-US</dc:language>
  <cp:lastModifiedBy/>
  <dcterms:modified xsi:type="dcterms:W3CDTF">2023-05-05T21:44:08Z</dcterms:modified>
  <cp:revision>2</cp:revision>
  <dc:subject/>
  <dc:title/>
</cp:coreProperties>
</file>