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45AD67-6B16-475C-AE26-E3493E34B8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80D1AC-0ABF-4A99-8EA7-B9094B35B5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A60465-A97C-41BF-BD2E-B5117E7645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052F9F-194C-42BD-8977-86BAC44BD2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C67CEC-639E-4F5F-88A3-F58AEE000F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FCEE59-5CA1-4012-99D4-440727E1E7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30F30D-1CF1-4C4D-89DA-691D2A3429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955016-1E86-450A-A018-139E6FD2EF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9E315C-761A-4039-84D1-A8C4A88CF2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085E37-AE95-492C-B681-42F1233531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078847-96AB-4035-B065-4D0C33E85C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781AF1-5295-4D7D-82B6-39C7F83A78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70BCEC7-1229-4F85-A228-DDC1001E852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inux Libertine Display G"/>
              </a:rPr>
              <a:t>COVID Worldwide</a:t>
            </a:r>
            <a:endParaRPr b="0" lang="en-US" sz="4400" spc="-1" strike="noStrike">
              <a:solidFill>
                <a:srgbClr val="000000"/>
              </a:solidFill>
              <a:latin typeface="Linux Libertine Display G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029200" y="2280960"/>
            <a:ext cx="4822200" cy="297684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28600" y="2286000"/>
            <a:ext cx="4746600" cy="296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LibreOffice/7.5.2.2$Linux_X86_64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2023-05-04T19:14:43Z</dcterms:created>
  <dc:creator/>
  <dc:description/>
  <dc:language>en-US</dc:language>
  <cp:lastModifiedBy/>
  <dcterms:modified xsi:type="dcterms:W3CDTF">2023-05-04T19:20:49Z</dcterms:modified>
  <cp:revision>2</cp:revision>
  <dc:subject/>
  <dc:title/>
</cp:coreProperties>
</file>