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5.png"/><Relationship Id="rId3" Type="http://schemas.openxmlformats.org/officeDocument/2006/relationships/image" Target="../media/image106.png"/><Relationship Id="rId4" Type="http://schemas.openxmlformats.org/officeDocument/2006/relationships/image" Target="../media/image107.png"/><Relationship Id="rId5" Type="http://schemas.openxmlformats.org/officeDocument/2006/relationships/image" Target="../media/image108.png"/><Relationship Id="rId6" Type="http://schemas.openxmlformats.org/officeDocument/2006/relationships/image" Target="../media/image109.png"/><Relationship Id="rId7" Type="http://schemas.openxmlformats.org/officeDocument/2006/relationships/image" Target="../media/image110.png"/><Relationship Id="rId8" Type="http://schemas.openxmlformats.org/officeDocument/2006/relationships/image" Target="../media/image111.png"/><Relationship Id="rId9" Type="http://schemas.openxmlformats.org/officeDocument/2006/relationships/image" Target="../media/image11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3.png"/><Relationship Id="rId3" Type="http://schemas.openxmlformats.org/officeDocument/2006/relationships/image" Target="../media/image114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image" Target="../media/image118.png"/><Relationship Id="rId6" Type="http://schemas.openxmlformats.org/officeDocument/2006/relationships/image" Target="../media/image119.png"/><Relationship Id="rId7" Type="http://schemas.openxmlformats.org/officeDocument/2006/relationships/image" Target="../media/image120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1.png"/><Relationship Id="rId3" Type="http://schemas.openxmlformats.org/officeDocument/2006/relationships/image" Target="../media/image122.png"/><Relationship Id="rId4" Type="http://schemas.openxmlformats.org/officeDocument/2006/relationships/image" Target="../media/image123.png"/><Relationship Id="rId5" Type="http://schemas.openxmlformats.org/officeDocument/2006/relationships/image" Target="../media/image124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5.png"/><Relationship Id="rId3" Type="http://schemas.openxmlformats.org/officeDocument/2006/relationships/image" Target="../media/image126.png"/><Relationship Id="rId4" Type="http://schemas.openxmlformats.org/officeDocument/2006/relationships/image" Target="../media/image127.png"/><Relationship Id="rId5" Type="http://schemas.openxmlformats.org/officeDocument/2006/relationships/image" Target="../media/image128.png"/><Relationship Id="rId6" Type="http://schemas.openxmlformats.org/officeDocument/2006/relationships/image" Target="../media/image129.png"/><Relationship Id="rId7" Type="http://schemas.openxmlformats.org/officeDocument/2006/relationships/image" Target="../media/image130.png"/><Relationship Id="rId8" Type="http://schemas.openxmlformats.org/officeDocument/2006/relationships/image" Target="../media/image131.png"/><Relationship Id="rId9" Type="http://schemas.openxmlformats.org/officeDocument/2006/relationships/image" Target="../media/image132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3.png"/><Relationship Id="rId3" Type="http://schemas.openxmlformats.org/officeDocument/2006/relationships/image" Target="../media/image134.png"/><Relationship Id="rId4" Type="http://schemas.openxmlformats.org/officeDocument/2006/relationships/image" Target="../media/image135.png"/><Relationship Id="rId5" Type="http://schemas.openxmlformats.org/officeDocument/2006/relationships/image" Target="../media/image136.png"/><Relationship Id="rId6" Type="http://schemas.openxmlformats.org/officeDocument/2006/relationships/image" Target="../media/image137.png"/><Relationship Id="rId7" Type="http://schemas.openxmlformats.org/officeDocument/2006/relationships/image" Target="../media/image13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6" Type="http://schemas.openxmlformats.org/officeDocument/2006/relationships/image" Target="../media/image22.png"/><Relationship Id="rId17" Type="http://schemas.openxmlformats.org/officeDocument/2006/relationships/image" Target="../media/image23.png"/><Relationship Id="rId18" Type="http://schemas.openxmlformats.org/officeDocument/2006/relationships/image" Target="../media/image24.png"/><Relationship Id="rId19" Type="http://schemas.openxmlformats.org/officeDocument/2006/relationships/image" Target="../media/image25.png"/><Relationship Id="rId20" Type="http://schemas.openxmlformats.org/officeDocument/2006/relationships/image" Target="../media/image26.png"/><Relationship Id="rId21" Type="http://schemas.openxmlformats.org/officeDocument/2006/relationships/image" Target="../media/image2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9" Type="http://schemas.openxmlformats.org/officeDocument/2006/relationships/image" Target="../media/image49.png"/><Relationship Id="rId10" Type="http://schemas.openxmlformats.org/officeDocument/2006/relationships/image" Target="../media/image50.png"/><Relationship Id="rId11" Type="http://schemas.openxmlformats.org/officeDocument/2006/relationships/image" Target="../media/image51.png"/><Relationship Id="rId12" Type="http://schemas.openxmlformats.org/officeDocument/2006/relationships/image" Target="../media/image52.png"/><Relationship Id="rId13" Type="http://schemas.openxmlformats.org/officeDocument/2006/relationships/image" Target="../media/image53.png"/><Relationship Id="rId14" Type="http://schemas.openxmlformats.org/officeDocument/2006/relationships/image" Target="../media/image54.png"/><Relationship Id="rId15" Type="http://schemas.openxmlformats.org/officeDocument/2006/relationships/image" Target="../media/image55.png"/><Relationship Id="rId16" Type="http://schemas.openxmlformats.org/officeDocument/2006/relationships/image" Target="../media/image56.png"/><Relationship Id="rId17" Type="http://schemas.openxmlformats.org/officeDocument/2006/relationships/image" Target="../media/image57.png"/><Relationship Id="rId18" Type="http://schemas.openxmlformats.org/officeDocument/2006/relationships/image" Target="../media/image58.png"/><Relationship Id="rId19" Type="http://schemas.openxmlformats.org/officeDocument/2006/relationships/image" Target="../media/image59.png"/><Relationship Id="rId20" Type="http://schemas.openxmlformats.org/officeDocument/2006/relationships/image" Target="../media/image60.png"/><Relationship Id="rId21" Type="http://schemas.openxmlformats.org/officeDocument/2006/relationships/image" Target="../media/image61.png"/><Relationship Id="rId22" Type="http://schemas.openxmlformats.org/officeDocument/2006/relationships/image" Target="../media/image62.png"/><Relationship Id="rId23" Type="http://schemas.openxmlformats.org/officeDocument/2006/relationships/image" Target="../media/image63.png"/><Relationship Id="rId24" Type="http://schemas.openxmlformats.org/officeDocument/2006/relationships/image" Target="../media/image64.png"/><Relationship Id="rId25" Type="http://schemas.openxmlformats.org/officeDocument/2006/relationships/image" Target="../media/image6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71.png"/><Relationship Id="rId8" Type="http://schemas.openxmlformats.org/officeDocument/2006/relationships/image" Target="../media/image7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Relationship Id="rId8" Type="http://schemas.openxmlformats.org/officeDocument/2006/relationships/image" Target="../media/image79.png"/><Relationship Id="rId9" Type="http://schemas.openxmlformats.org/officeDocument/2006/relationships/image" Target="../media/image80.png"/><Relationship Id="rId10" Type="http://schemas.openxmlformats.org/officeDocument/2006/relationships/image" Target="../media/image81.png"/><Relationship Id="rId11" Type="http://schemas.openxmlformats.org/officeDocument/2006/relationships/image" Target="../media/image82.png"/><Relationship Id="rId12" Type="http://schemas.openxmlformats.org/officeDocument/2006/relationships/image" Target="../media/image83.png"/><Relationship Id="rId13" Type="http://schemas.openxmlformats.org/officeDocument/2006/relationships/image" Target="../media/image84.png"/><Relationship Id="rId14" Type="http://schemas.openxmlformats.org/officeDocument/2006/relationships/image" Target="../media/image85.png"/><Relationship Id="rId15" Type="http://schemas.openxmlformats.org/officeDocument/2006/relationships/image" Target="../media/image86.png"/><Relationship Id="rId16" Type="http://schemas.openxmlformats.org/officeDocument/2006/relationships/image" Target="../media/image8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image" Target="../media/image92.png"/><Relationship Id="rId7" Type="http://schemas.openxmlformats.org/officeDocument/2006/relationships/image" Target="../media/image93.png"/><Relationship Id="rId8" Type="http://schemas.openxmlformats.org/officeDocument/2006/relationships/image" Target="../media/image9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5.png"/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98.png"/><Relationship Id="rId6" Type="http://schemas.openxmlformats.org/officeDocument/2006/relationships/image" Target="../media/image99.png"/><Relationship Id="rId7" Type="http://schemas.openxmlformats.org/officeDocument/2006/relationships/image" Target="../media/image100.png"/><Relationship Id="rId8" Type="http://schemas.openxmlformats.org/officeDocument/2006/relationships/image" Target="../media/image101.png"/><Relationship Id="rId9" Type="http://schemas.openxmlformats.org/officeDocument/2006/relationships/image" Target="../media/image102.png"/><Relationship Id="rId10" Type="http://schemas.openxmlformats.org/officeDocument/2006/relationships/image" Target="../media/image103.png"/><Relationship Id="rId11" Type="http://schemas.openxmlformats.org/officeDocument/2006/relationships/image" Target="../media/image10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78860" y="3030498"/>
            <a:ext cx="16042665" cy="449680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42859" y="7357745"/>
            <a:ext cx="5335689" cy="158859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519536" y="6854630"/>
            <a:ext cx="5246643" cy="117491"/>
            <a:chOff x="6519536" y="6854630"/>
            <a:chExt cx="5246643" cy="11749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19536" y="6854630"/>
              <a:ext cx="5246643" cy="1174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19536" y="6968947"/>
            <a:ext cx="5246643" cy="117491"/>
            <a:chOff x="6519536" y="6968947"/>
            <a:chExt cx="5246643" cy="11749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19536" y="6968947"/>
              <a:ext cx="5246643" cy="11749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519536" y="2899191"/>
            <a:ext cx="5246643" cy="117491"/>
            <a:chOff x="6519536" y="2899191"/>
            <a:chExt cx="5246643" cy="11749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19536" y="2899191"/>
              <a:ext cx="5246643" cy="117491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742859" y="2014830"/>
            <a:ext cx="5909136" cy="79344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9067" y="6712879"/>
            <a:ext cx="5048014" cy="1510244"/>
            <a:chOff x="1309067" y="6712879"/>
            <a:chExt cx="5048014" cy="151024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6961" y="6640773"/>
              <a:ext cx="5285013" cy="849680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4990" y="7349752"/>
              <a:ext cx="4556327" cy="92488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170131" y="6649853"/>
            <a:ext cx="4435042" cy="96968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818848" y="3151505"/>
            <a:ext cx="2028448" cy="1635544"/>
            <a:chOff x="2818848" y="3151505"/>
            <a:chExt cx="2028448" cy="163554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8848" y="3151505"/>
              <a:ext cx="2028448" cy="163554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157044" y="3012399"/>
            <a:ext cx="1914483" cy="1913756"/>
            <a:chOff x="8157044" y="3012399"/>
            <a:chExt cx="1914483" cy="191375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57044" y="3012399"/>
              <a:ext cx="1914483" cy="191375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70750" y="2057143"/>
            <a:ext cx="4324648" cy="4324648"/>
            <a:chOff x="1670750" y="2057143"/>
            <a:chExt cx="4324648" cy="43246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0750" y="2057143"/>
              <a:ext cx="4324648" cy="432464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796819" y="2071844"/>
            <a:ext cx="3748585" cy="4468652"/>
            <a:chOff x="12796819" y="2071844"/>
            <a:chExt cx="3748585" cy="446865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796819" y="2071844"/>
              <a:ext cx="3748585" cy="44686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7642" y="282859"/>
            <a:ext cx="11185765" cy="195809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08481" y="3435110"/>
            <a:ext cx="7880838" cy="225849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295894" y="1419242"/>
            <a:ext cx="7409135" cy="7409135"/>
            <a:chOff x="-295894" y="1419242"/>
            <a:chExt cx="7409135" cy="740913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95894" y="1419242"/>
              <a:ext cx="7409135" cy="740913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100393" y="1657143"/>
            <a:ext cx="2508086" cy="2508086"/>
            <a:chOff x="5100393" y="1657143"/>
            <a:chExt cx="2508086" cy="250808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00393" y="1657143"/>
              <a:ext cx="2508086" cy="250808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26075" y="1592979"/>
            <a:ext cx="1943638" cy="255628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195631" y="3316276"/>
            <a:ext cx="1829173" cy="246857"/>
            <a:chOff x="5195631" y="3316276"/>
            <a:chExt cx="1829173" cy="24685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95631" y="3316276"/>
              <a:ext cx="1829173" cy="2468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12938" y="862808"/>
            <a:ext cx="6171429" cy="3557143"/>
            <a:chOff x="812938" y="862808"/>
            <a:chExt cx="6171429" cy="35571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2938" y="862808"/>
              <a:ext cx="6171429" cy="35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185624" y="1595362"/>
            <a:ext cx="4736561" cy="7382502"/>
            <a:chOff x="7185624" y="1595362"/>
            <a:chExt cx="4736561" cy="738250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85624" y="1595362"/>
              <a:ext cx="4736561" cy="738250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922186" y="1580986"/>
            <a:ext cx="4935029" cy="6171429"/>
            <a:chOff x="11922186" y="1580986"/>
            <a:chExt cx="4935029" cy="61714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22186" y="1580986"/>
              <a:ext cx="4935029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137" y="0"/>
            <a:ext cx="18295238" cy="10447619"/>
            <a:chOff x="-19137" y="0"/>
            <a:chExt cx="18295238" cy="10447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137" y="0"/>
              <a:ext cx="18295238" cy="1044761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92458" y="915524"/>
            <a:ext cx="7947305" cy="229654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619048" y="1419242"/>
            <a:ext cx="7409135" cy="7409135"/>
            <a:chOff x="11619048" y="1419242"/>
            <a:chExt cx="7409135" cy="740913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19048" y="1419242"/>
              <a:ext cx="7409135" cy="740913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278245" y="1657143"/>
            <a:ext cx="2508086" cy="2508086"/>
            <a:chOff x="11278245" y="1657143"/>
            <a:chExt cx="2508086" cy="250808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78245" y="1657143"/>
              <a:ext cx="2508086" cy="250808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369993" y="1487167"/>
            <a:ext cx="1919114" cy="220226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352381" y="3316276"/>
            <a:ext cx="1829173" cy="246857"/>
            <a:chOff x="11352381" y="3316276"/>
            <a:chExt cx="1829173" cy="24685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352381" y="3316276"/>
              <a:ext cx="1829173" cy="24685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764055" y="1877648"/>
            <a:ext cx="6246553" cy="9123810"/>
            <a:chOff x="2764055" y="1877648"/>
            <a:chExt cx="6246553" cy="912381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2764055" y="1877648"/>
              <a:ext cx="6246553" cy="9123810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97217" y="5052473"/>
            <a:ext cx="8807191" cy="205464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D9C6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75326" y="5071257"/>
            <a:ext cx="10713943" cy="445802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519536" y="5026953"/>
            <a:ext cx="5246643" cy="117491"/>
            <a:chOff x="6519536" y="5026953"/>
            <a:chExt cx="5246643" cy="11749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19536" y="5026953"/>
              <a:ext cx="5246643" cy="1174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19536" y="5141270"/>
            <a:ext cx="5246643" cy="117491"/>
            <a:chOff x="6519536" y="5141270"/>
            <a:chExt cx="5246643" cy="11749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19536" y="5141270"/>
              <a:ext cx="5246643" cy="11749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75328" y="525321"/>
            <a:ext cx="13793585" cy="445801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421296" y="8810419"/>
            <a:ext cx="5456384" cy="6930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1699" y="791393"/>
            <a:ext cx="2540775" cy="183537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85624" y="2193227"/>
            <a:ext cx="1771209" cy="189927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83868" y="3701973"/>
            <a:ext cx="2011479" cy="78343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32806" y="2193227"/>
            <a:ext cx="1914066" cy="189927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153156" y="2193227"/>
            <a:ext cx="1914066" cy="189927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931040" y="3701973"/>
            <a:ext cx="2001955" cy="78343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185624" y="6336108"/>
            <a:ext cx="1923590" cy="189927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283868" y="7844859"/>
            <a:ext cx="2846927" cy="78343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832806" y="6336108"/>
            <a:ext cx="1914066" cy="189927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931106" y="7844859"/>
            <a:ext cx="2875518" cy="78343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153156" y="6336108"/>
            <a:ext cx="1914066" cy="189927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251381" y="7844863"/>
            <a:ext cx="1180946" cy="75486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997709" y="2086089"/>
            <a:ext cx="3331574" cy="169532"/>
            <a:chOff x="8997709" y="2086089"/>
            <a:chExt cx="3331574" cy="16953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997709" y="2086089"/>
              <a:ext cx="3331574" cy="1695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350526" y="2086089"/>
            <a:ext cx="3331574" cy="169532"/>
            <a:chOff x="4350526" y="2086089"/>
            <a:chExt cx="3331574" cy="16953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350526" y="2086089"/>
              <a:ext cx="3331574" cy="1695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318059" y="2086089"/>
            <a:ext cx="3331574" cy="169532"/>
            <a:chOff x="13318059" y="2086089"/>
            <a:chExt cx="3331574" cy="16953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318059" y="2086089"/>
              <a:ext cx="3331574" cy="16953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997709" y="6217527"/>
            <a:ext cx="3331574" cy="169532"/>
            <a:chOff x="8997709" y="6217527"/>
            <a:chExt cx="3331574" cy="16953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997709" y="6217527"/>
              <a:ext cx="3331574" cy="16953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350526" y="6217527"/>
            <a:ext cx="3331574" cy="169532"/>
            <a:chOff x="4350526" y="6217527"/>
            <a:chExt cx="3331574" cy="16953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350526" y="6217527"/>
              <a:ext cx="3331574" cy="16953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318059" y="6217527"/>
            <a:ext cx="3331574" cy="169532"/>
            <a:chOff x="13318059" y="6217527"/>
            <a:chExt cx="3331574" cy="169532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3318059" y="6217527"/>
              <a:ext cx="3331574" cy="169532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3251430" y="3701973"/>
            <a:ext cx="2011479" cy="78343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3338" y="834805"/>
            <a:ext cx="5351810" cy="21816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639439" y="1487979"/>
            <a:ext cx="7409135" cy="7409135"/>
            <a:chOff x="11639439" y="1487979"/>
            <a:chExt cx="7409135" cy="740913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39439" y="1487979"/>
              <a:ext cx="7409135" cy="740913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2467" y="2844521"/>
            <a:ext cx="10362632" cy="248389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278245" y="1657143"/>
            <a:ext cx="2508086" cy="2508086"/>
            <a:chOff x="11278245" y="1657143"/>
            <a:chExt cx="2508086" cy="250808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278245" y="1657143"/>
              <a:ext cx="2508086" cy="250808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360469" y="1460736"/>
            <a:ext cx="1943638" cy="255471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352381" y="3316276"/>
            <a:ext cx="1829173" cy="246857"/>
            <a:chOff x="11352381" y="3316276"/>
            <a:chExt cx="1829173" cy="24685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352381" y="3316276"/>
              <a:ext cx="1829173" cy="24685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38095" y="5441905"/>
            <a:ext cx="6171429" cy="4628571"/>
            <a:chOff x="438095" y="5441905"/>
            <a:chExt cx="6171429" cy="462857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8095" y="5441905"/>
              <a:ext cx="6171429" cy="46285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08481" y="3435110"/>
            <a:ext cx="5549657" cy="225849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384331" y="1438290"/>
            <a:ext cx="7409135" cy="7409135"/>
            <a:chOff x="-384331" y="1438290"/>
            <a:chExt cx="7409135" cy="740913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84331" y="1438290"/>
              <a:ext cx="7409135" cy="740913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100393" y="1657143"/>
            <a:ext cx="2508086" cy="2508086"/>
            <a:chOff x="5100393" y="1657143"/>
            <a:chExt cx="2508086" cy="250808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00393" y="1657143"/>
              <a:ext cx="2508086" cy="250808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86526" y="1460736"/>
            <a:ext cx="1943638" cy="255471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195631" y="3316276"/>
            <a:ext cx="1829173" cy="246857"/>
            <a:chOff x="5195631" y="3316276"/>
            <a:chExt cx="1829173" cy="24685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95631" y="3316276"/>
              <a:ext cx="1829173" cy="2468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11973" y="351310"/>
            <a:ext cx="4760176" cy="4456287"/>
            <a:chOff x="311973" y="351310"/>
            <a:chExt cx="4760176" cy="445628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1973" y="351310"/>
              <a:ext cx="4760176" cy="445628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48761" y="3031565"/>
            <a:ext cx="1825041" cy="37107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10488" y="1012927"/>
            <a:ext cx="1605472" cy="154534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418943" y="351310"/>
            <a:ext cx="4042480" cy="4429109"/>
            <a:chOff x="4418943" y="351310"/>
            <a:chExt cx="4042480" cy="442910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18943" y="351310"/>
              <a:ext cx="4042480" cy="442910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981874" y="5219048"/>
            <a:ext cx="3944530" cy="4618776"/>
            <a:chOff x="13981874" y="5219048"/>
            <a:chExt cx="3944530" cy="461877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981874" y="5219048"/>
              <a:ext cx="3944530" cy="461877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447791" y="5219048"/>
            <a:ext cx="4185066" cy="4585333"/>
            <a:chOff x="10447791" y="5219048"/>
            <a:chExt cx="4185066" cy="458533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47791" y="5219048"/>
              <a:ext cx="4185066" cy="4585333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66525" y="2310500"/>
            <a:ext cx="2449986" cy="63952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831408" y="3031565"/>
            <a:ext cx="2277870" cy="37107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055064" y="7993845"/>
            <a:ext cx="2432345" cy="38417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463826" y="7993845"/>
            <a:ext cx="2318031" cy="38417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218591" y="926906"/>
            <a:ext cx="1719758" cy="1545348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774620" y="2224481"/>
            <a:ext cx="2285034" cy="639529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490866" y="5814942"/>
            <a:ext cx="1781507" cy="160144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031258" y="7158286"/>
            <a:ext cx="2324703" cy="667560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5036676" y="5814942"/>
            <a:ext cx="1791031" cy="1601440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4577067" y="7158286"/>
            <a:ext cx="2195446" cy="67654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900098" y="319856"/>
            <a:ext cx="4042480" cy="4429109"/>
            <a:chOff x="7900098" y="319856"/>
            <a:chExt cx="4042480" cy="442910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900098" y="319856"/>
              <a:ext cx="4042480" cy="4429109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354166" y="3000109"/>
            <a:ext cx="2239632" cy="371079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8775136" y="895452"/>
            <a:ext cx="1719758" cy="1554872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8331172" y="2193024"/>
            <a:ext cx="2085662" cy="63952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7015988" y="5233116"/>
            <a:ext cx="4185066" cy="4585333"/>
            <a:chOff x="7015988" y="5233116"/>
            <a:chExt cx="4185066" cy="458533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015988" y="5233116"/>
              <a:ext cx="4185066" cy="4585333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7921885" y="5829009"/>
            <a:ext cx="1790659" cy="1614374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7462267" y="7159467"/>
            <a:ext cx="2864455" cy="13820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542857" y="583135"/>
            <a:ext cx="8828377" cy="8828377"/>
            <a:chOff x="9542857" y="583135"/>
            <a:chExt cx="8828377" cy="882837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42857" y="583135"/>
              <a:ext cx="8828377" cy="882837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01573" y="4647621"/>
            <a:ext cx="3757630" cy="281106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468721" y="673904"/>
            <a:ext cx="2508086" cy="2508086"/>
            <a:chOff x="9468721" y="673904"/>
            <a:chExt cx="2508086" cy="250808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68721" y="673904"/>
              <a:ext cx="2508086" cy="250808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617612" y="676938"/>
            <a:ext cx="1919114" cy="218003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542857" y="2333038"/>
            <a:ext cx="1829173" cy="246857"/>
            <a:chOff x="9542857" y="2333038"/>
            <a:chExt cx="1829173" cy="24685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42857" y="2333038"/>
              <a:ext cx="1829173" cy="246857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71719" y="2260967"/>
            <a:ext cx="5578228" cy="227296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44717" y="2424157"/>
            <a:ext cx="2768145" cy="102145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63763" y="3516049"/>
            <a:ext cx="4039985" cy="138873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192857" y="5776381"/>
            <a:ext cx="7900000" cy="123429"/>
            <a:chOff x="5192857" y="5776381"/>
            <a:chExt cx="7900000" cy="12342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5192857" y="5776381"/>
              <a:ext cx="7900000" cy="123429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70907" y="6166733"/>
            <a:ext cx="2768145" cy="102145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73000" y="7140992"/>
            <a:ext cx="6009070" cy="210819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123882" y="2257490"/>
            <a:ext cx="2779907" cy="90569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142954" y="3242249"/>
            <a:ext cx="5785128" cy="140778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552192" y="6166733"/>
            <a:ext cx="3222773" cy="102145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618859" y="7246030"/>
            <a:ext cx="5201623" cy="138872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30141" y="2333678"/>
            <a:ext cx="2555311" cy="2717111"/>
            <a:chOff x="730141" y="2333678"/>
            <a:chExt cx="2555311" cy="271711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30141" y="2333678"/>
              <a:ext cx="2555311" cy="271711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395237" y="6195303"/>
            <a:ext cx="2619570" cy="2898557"/>
            <a:chOff x="6395237" y="6195303"/>
            <a:chExt cx="2619570" cy="289855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95237" y="6195303"/>
              <a:ext cx="2619570" cy="289855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628381" y="2325547"/>
            <a:ext cx="2035509" cy="2733374"/>
            <a:chOff x="9628381" y="2325547"/>
            <a:chExt cx="2035509" cy="273337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628381" y="2325547"/>
              <a:ext cx="2035509" cy="273337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235713" y="6242922"/>
            <a:ext cx="2466374" cy="2930160"/>
            <a:chOff x="15235713" y="6242922"/>
            <a:chExt cx="2466374" cy="293016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235713" y="6242922"/>
              <a:ext cx="2466374" cy="2930160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17642" y="273652"/>
            <a:ext cx="4839765" cy="196730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70441" y="3903401"/>
            <a:ext cx="4710559" cy="115597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07702" y="5545331"/>
            <a:ext cx="6130791" cy="142720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239462" y="727655"/>
            <a:ext cx="2434360" cy="2307733"/>
            <a:chOff x="14239462" y="727655"/>
            <a:chExt cx="2434360" cy="230773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39462" y="727655"/>
              <a:ext cx="2434360" cy="2307733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330881" y="3901097"/>
            <a:ext cx="6113387" cy="114893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368137" y="5545334"/>
            <a:ext cx="6666648" cy="142720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82773" y="563333"/>
            <a:ext cx="4896908" cy="196730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9067" y="6715121"/>
            <a:ext cx="5048014" cy="1048396"/>
            <a:chOff x="1309067" y="6715121"/>
            <a:chExt cx="5048014" cy="104839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6961" y="6643016"/>
              <a:ext cx="4860347" cy="856956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4990" y="7347504"/>
              <a:ext cx="3947118" cy="47799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37218" y="6643016"/>
            <a:ext cx="4186261" cy="85695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837513" y="6643016"/>
            <a:ext cx="4186261" cy="84743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939986" y="2152381"/>
            <a:ext cx="3786173" cy="3786173"/>
            <a:chOff x="1939986" y="2152381"/>
            <a:chExt cx="3786173" cy="378617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39986" y="2152381"/>
              <a:ext cx="3786173" cy="378617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540508" y="2152381"/>
            <a:ext cx="3786173" cy="3786173"/>
            <a:chOff x="12540508" y="2152381"/>
            <a:chExt cx="3786173" cy="378617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40508" y="2152381"/>
              <a:ext cx="3786173" cy="378617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818848" y="3151505"/>
            <a:ext cx="2028448" cy="1635544"/>
            <a:chOff x="2818848" y="3151505"/>
            <a:chExt cx="2028448" cy="163554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18848" y="3151505"/>
              <a:ext cx="2028448" cy="163554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890379" y="2152381"/>
            <a:ext cx="4504957" cy="3815203"/>
            <a:chOff x="6890379" y="2152381"/>
            <a:chExt cx="4504957" cy="381520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90379" y="2152381"/>
              <a:ext cx="4504957" cy="381520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329390" y="1774325"/>
            <a:ext cx="4495983" cy="4542285"/>
            <a:chOff x="12329390" y="1774325"/>
            <a:chExt cx="4495983" cy="454228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329390" y="1774325"/>
              <a:ext cx="4495983" cy="454228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2022-06-13T03:32:10Z</dcterms:created>
  <dcterms:modified xsi:type="dcterms:W3CDTF">2022-06-13T03:32:10Z</dcterms:modified>
</cp:coreProperties>
</file>