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5" r:id="rId13"/>
    <p:sldId id="272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B8455-E2A6-9C4A-8144-7E379DA28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F3C3AF-F243-864E-BB91-4B40F3F6C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482EE-295C-3D4E-BEA8-0A63CFCA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E31-91FE-CB42-9984-060F4417C5DD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80BB8-D662-7147-AF24-10D66242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54133-C6AA-3947-9C19-05ED6EEC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FA8-EF2F-3A49-9A59-CA55476D12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764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E4FB-D046-C646-B851-B9747F9E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821F7D-E777-F44E-B6B6-6D312BA3D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728E-24E2-6C46-8528-EDCA7BAA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E31-91FE-CB42-9984-060F4417C5DD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02554-F068-B34D-9910-E0F489A5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BD3CC-A62C-F64D-AF7C-D459A29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FA8-EF2F-3A49-9A59-CA55476D12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67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9D8BC-DA74-BB43-B1D7-C4F5EA277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7E8D5-E14E-F848-8CA1-9CD4E26F3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F5045-B789-9645-82D8-4A3A6543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E31-91FE-CB42-9984-060F4417C5DD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07C86-BFDA-AB4B-BC59-59D39044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2D104-BF14-0545-AD44-8FF43E1C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FA8-EF2F-3A49-9A59-CA55476D12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712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A207C-A46D-8A43-95AA-15DD2D6B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4F5B8-9776-754C-AEA2-4985190ED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86E82-8279-DA49-A411-7DBC2279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E31-91FE-CB42-9984-060F4417C5DD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3BA20-E9AF-8D4E-9885-B31A65FA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CC411-A0B6-E843-8EB0-06980CE0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FA8-EF2F-3A49-9A59-CA55476D12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774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74F57-1BCB-7545-AD61-1405AA3A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C3522-FC43-FF46-AEA6-5FCEDE169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8EA0B-FDC5-514C-8974-14D68D64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E31-91FE-CB42-9984-060F4417C5DD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55D63-244D-C240-8B4E-F9D2A18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343B7-77B3-764F-909C-F5B1FEB8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FA8-EF2F-3A49-9A59-CA55476D12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904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A765-66AD-AA42-AECF-595F4A44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868C5-C37F-1C47-981B-869BA9306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AFA20-1DF6-E648-A710-A58B7A2DA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61703-34C6-234C-84D8-CB0331CC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E31-91FE-CB42-9984-060F4417C5DD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582E5-2D68-6B4F-AE0D-772852B8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C4921-47FD-DA40-AA76-1B7DE931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FA8-EF2F-3A49-9A59-CA55476D12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189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FBC3-206C-C143-A966-32410F27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B0710-E705-F940-8A7B-C23BFA61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AAD80-5CDE-0F4D-B588-C4CCADAA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019C69-8A55-7443-BFFC-921F143D8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EADB33-DEBB-1B46-813F-B7A47C943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982B37-EF86-A846-B4D7-899D7F95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E31-91FE-CB42-9984-060F4417C5DD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270C44-0892-5A44-9857-EAADBA79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2EB850-235B-E840-BD5F-DD77FF95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FA8-EF2F-3A49-9A59-CA55476D12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50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9B3C1-3928-F648-81BD-E6879296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A84B9-B741-7444-830F-FE82328A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E31-91FE-CB42-9984-060F4417C5DD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9A3A5A-4C59-564F-880E-922287F3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42CAC-6712-5A4C-B036-46A3DAE7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FA8-EF2F-3A49-9A59-CA55476D12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611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4C2DE5-C0E0-3049-B1C1-1D6D0212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E31-91FE-CB42-9984-060F4417C5DD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D10799-ECB6-134B-8BF0-32E1444C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EBE485-5E78-0742-92CE-16763933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FA8-EF2F-3A49-9A59-CA55476D12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057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BBF00-D1CE-954A-8114-C9A2BDBF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C9B35-18F7-774F-A24C-387C1DCE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B7681E-836E-3149-9698-19B0EE5F8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4BB99-5DBF-CA49-AD93-8F184925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E31-91FE-CB42-9984-060F4417C5DD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CDA4D-E226-964C-A215-E8346B18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933BB-8B3D-DC4B-BE62-2457460E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FA8-EF2F-3A49-9A59-CA55476D12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59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B520B-4F47-FA46-8FDF-A1318159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2EA76B-332D-A648-9293-5A251B132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5D554-C3E6-4F4E-A36B-F380127C4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0C40D-E28F-994A-ACAF-3143414A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E31-91FE-CB42-9984-060F4417C5DD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6EFB-DCE0-3242-952C-3BDBD1B7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43AE0-76EA-C547-868F-60DE1BC3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5FA8-EF2F-3A49-9A59-CA55476D12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229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0EDB37-99D0-544E-B9A5-5B4041C3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4E1F5-070E-3441-9599-452468048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E0D90-72AF-1D4D-A994-4764605C5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4E31-91FE-CB42-9984-060F4417C5DD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9400B-BBD6-984A-A26A-B74D0E3FE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610D8-F33E-B547-8A61-680A8412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5FA8-EF2F-3A49-9A59-CA55476D12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77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6F96F-8531-1E4B-8BA6-002D6C88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minishell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F9D003A-4A0B-3A42-931C-C0CC8F89DDE4}"/>
              </a:ext>
            </a:extLst>
          </p:cNvPr>
          <p:cNvSpPr/>
          <p:nvPr/>
        </p:nvSpPr>
        <p:spPr>
          <a:xfrm>
            <a:off x="838200" y="2118875"/>
            <a:ext cx="4755078" cy="29518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Part 1</a:t>
            </a:r>
          </a:p>
          <a:p>
            <a:pPr algn="ctr"/>
            <a:r>
              <a:rPr kumimoji="1" lang="en-US" altLang="ko-Kore-KR" sz="4000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Parsing</a:t>
            </a:r>
            <a:endParaRPr kumimoji="1" lang="ko-Kore-KR" altLang="en-US" sz="4000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98A8629-7CB1-C149-BFEB-0A986D879758}"/>
              </a:ext>
            </a:extLst>
          </p:cNvPr>
          <p:cNvSpPr/>
          <p:nvPr/>
        </p:nvSpPr>
        <p:spPr>
          <a:xfrm>
            <a:off x="6598722" y="2115906"/>
            <a:ext cx="4755078" cy="29518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Part 2</a:t>
            </a:r>
          </a:p>
          <a:p>
            <a:pPr algn="ctr"/>
            <a:r>
              <a:rPr kumimoji="1" lang="en-US" altLang="ko-Kore-KR" sz="4000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Execution</a:t>
            </a:r>
            <a:endParaRPr kumimoji="1" lang="ko-Kore-KR" altLang="en-US" sz="4000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376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6BE0524-8EC8-5446-AA31-9401CE75AE09}"/>
              </a:ext>
            </a:extLst>
          </p:cNvPr>
          <p:cNvSpPr/>
          <p:nvPr/>
        </p:nvSpPr>
        <p:spPr>
          <a:xfrm>
            <a:off x="838199" y="3403598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CFFC918-0AC3-C943-A0B3-2750A4DE7129}"/>
              </a:ext>
            </a:extLst>
          </p:cNvPr>
          <p:cNvSpPr/>
          <p:nvPr/>
        </p:nvSpPr>
        <p:spPr>
          <a:xfrm>
            <a:off x="4529498" y="3429000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017572C-9C44-2745-9542-B93FE350E028}"/>
              </a:ext>
            </a:extLst>
          </p:cNvPr>
          <p:cNvSpPr/>
          <p:nvPr/>
        </p:nvSpPr>
        <p:spPr>
          <a:xfrm>
            <a:off x="8214447" y="3403597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Parsing Flow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B799D0E1-5251-4A42-AE1A-C4797F736DF7}"/>
              </a:ext>
            </a:extLst>
          </p:cNvPr>
          <p:cNvSpPr/>
          <p:nvPr/>
        </p:nvSpPr>
        <p:spPr>
          <a:xfrm>
            <a:off x="1925716" y="367375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1539B96-55B9-7D40-AA49-72A54E7ADD0E}"/>
              </a:ext>
            </a:extLst>
          </p:cNvPr>
          <p:cNvSpPr/>
          <p:nvPr/>
        </p:nvSpPr>
        <p:spPr>
          <a:xfrm>
            <a:off x="1925716" y="4462758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2B62DBE-0FD3-2043-8867-8F0E6108EBFE}"/>
              </a:ext>
            </a:extLst>
          </p:cNvPr>
          <p:cNvSpPr/>
          <p:nvPr/>
        </p:nvSpPr>
        <p:spPr>
          <a:xfrm>
            <a:off x="1925716" y="5251764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76E62171-2D23-7D41-9CFB-5BAD96087C61}"/>
              </a:ext>
            </a:extLst>
          </p:cNvPr>
          <p:cNvSpPr/>
          <p:nvPr/>
        </p:nvSpPr>
        <p:spPr>
          <a:xfrm>
            <a:off x="5613840" y="367375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E02D84D-33BD-4B4B-A7D9-43BB7C8CAF6F}"/>
              </a:ext>
            </a:extLst>
          </p:cNvPr>
          <p:cNvSpPr/>
          <p:nvPr/>
        </p:nvSpPr>
        <p:spPr>
          <a:xfrm>
            <a:off x="5613840" y="4462758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4061202-5C50-EC4B-BC37-A9E171FA0985}"/>
              </a:ext>
            </a:extLst>
          </p:cNvPr>
          <p:cNvSpPr/>
          <p:nvPr/>
        </p:nvSpPr>
        <p:spPr>
          <a:xfrm>
            <a:off x="5613840" y="5251764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D10D572-53EA-5E46-84F7-A843F130D17E}"/>
              </a:ext>
            </a:extLst>
          </p:cNvPr>
          <p:cNvSpPr/>
          <p:nvPr/>
        </p:nvSpPr>
        <p:spPr>
          <a:xfrm>
            <a:off x="9308314" y="367375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9EAD9A3F-4B1C-6A4B-B69C-CA6ACF65A9C1}"/>
              </a:ext>
            </a:extLst>
          </p:cNvPr>
          <p:cNvSpPr/>
          <p:nvPr/>
        </p:nvSpPr>
        <p:spPr>
          <a:xfrm>
            <a:off x="9308314" y="4462758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6C3A012C-3510-FD4C-8C0E-F281FDD25900}"/>
              </a:ext>
            </a:extLst>
          </p:cNvPr>
          <p:cNvSpPr/>
          <p:nvPr/>
        </p:nvSpPr>
        <p:spPr>
          <a:xfrm>
            <a:off x="9308314" y="5251764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F80FB9B-7BEC-784A-8B31-F208FC8BAC50}"/>
              </a:ext>
            </a:extLst>
          </p:cNvPr>
          <p:cNvCxnSpPr>
            <a:cxnSpLocks/>
          </p:cNvCxnSpPr>
          <p:nvPr/>
        </p:nvCxnSpPr>
        <p:spPr>
          <a:xfrm flipV="1">
            <a:off x="3975351" y="4900613"/>
            <a:ext cx="554147" cy="31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E01945A-FD15-FB47-87BC-AEB1D2158FBF}"/>
              </a:ext>
            </a:extLst>
          </p:cNvPr>
          <p:cNvCxnSpPr>
            <a:cxnSpLocks/>
          </p:cNvCxnSpPr>
          <p:nvPr/>
        </p:nvCxnSpPr>
        <p:spPr>
          <a:xfrm>
            <a:off x="7662502" y="4900613"/>
            <a:ext cx="5541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06A335CB-004E-4243-8784-82DC968CF829}"/>
              </a:ext>
            </a:extLst>
          </p:cNvPr>
          <p:cNvCxnSpPr>
            <a:cxnSpLocks/>
          </p:cNvCxnSpPr>
          <p:nvPr/>
        </p:nvCxnSpPr>
        <p:spPr>
          <a:xfrm>
            <a:off x="4244502" y="1665011"/>
            <a:ext cx="0" cy="1191127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0756E9D-433F-B044-B81C-8A51CDB2FA54}"/>
              </a:ext>
            </a:extLst>
          </p:cNvPr>
          <p:cNvCxnSpPr>
            <a:cxnSpLocks/>
          </p:cNvCxnSpPr>
          <p:nvPr/>
        </p:nvCxnSpPr>
        <p:spPr>
          <a:xfrm>
            <a:off x="7983063" y="1726716"/>
            <a:ext cx="0" cy="1113996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00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Example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6DCEC-71EB-5745-BB55-70EB2C654949}"/>
              </a:ext>
            </a:extLst>
          </p:cNvPr>
          <p:cNvSpPr txBox="1"/>
          <p:nvPr/>
        </p:nvSpPr>
        <p:spPr>
          <a:xfrm>
            <a:off x="622598" y="2231021"/>
            <a:ext cx="949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cd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C99DE-8E5C-D641-B09A-89B21E605B26}"/>
              </a:ext>
            </a:extLst>
          </p:cNvPr>
          <p:cNvSpPr txBox="1"/>
          <p:nvPr/>
        </p:nvSpPr>
        <p:spPr>
          <a:xfrm>
            <a:off x="1273135" y="2231021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$</a:t>
            </a:r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dir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2203310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|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ED645-C8CC-9C45-8B33-E5A429861F12}"/>
              </a:ext>
            </a:extLst>
          </p:cNvPr>
          <p:cNvSpPr txBox="1"/>
          <p:nvPr/>
        </p:nvSpPr>
        <p:spPr>
          <a:xfrm>
            <a:off x="3093506" y="2244876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ls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7A7E7-3E49-2949-B40B-0D2E2D2E8178}"/>
              </a:ext>
            </a:extLst>
          </p:cNvPr>
          <p:cNvSpPr txBox="1"/>
          <p:nvPr/>
        </p:nvSpPr>
        <p:spPr>
          <a:xfrm>
            <a:off x="3735523" y="2244876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-al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2189455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|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B89EF-A567-9640-96FC-CBADFE52E68F}"/>
              </a:ext>
            </a:extLst>
          </p:cNvPr>
          <p:cNvSpPr txBox="1"/>
          <p:nvPr/>
        </p:nvSpPr>
        <p:spPr>
          <a:xfrm>
            <a:off x="5676891" y="2217165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grep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6FBB7-037D-3F4F-8B4E-0393A26D1D18}"/>
              </a:ext>
            </a:extLst>
          </p:cNvPr>
          <p:cNvSpPr txBox="1"/>
          <p:nvPr/>
        </p:nvSpPr>
        <p:spPr>
          <a:xfrm>
            <a:off x="6849375" y="2258731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“A B C”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A19D5A-A8BA-0748-80D1-2BCC9FB28AD1}"/>
              </a:ext>
            </a:extLst>
          </p:cNvPr>
          <p:cNvSpPr txBox="1"/>
          <p:nvPr/>
        </p:nvSpPr>
        <p:spPr>
          <a:xfrm>
            <a:off x="8004324" y="2258944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&gt;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65A83C-AAF3-384C-BE81-672E997548B2}"/>
              </a:ext>
            </a:extLst>
          </p:cNvPr>
          <p:cNvSpPr txBox="1"/>
          <p:nvPr/>
        </p:nvSpPr>
        <p:spPr>
          <a:xfrm>
            <a:off x="9111674" y="2241603"/>
            <a:ext cx="244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result.txt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85776-D3F8-734C-B81F-EA0B302A7153}"/>
              </a:ext>
            </a:extLst>
          </p:cNvPr>
          <p:cNvSpPr txBox="1"/>
          <p:nvPr/>
        </p:nvSpPr>
        <p:spPr>
          <a:xfrm>
            <a:off x="183572" y="3899438"/>
            <a:ext cx="108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line</a:t>
            </a:r>
            <a:endParaRPr kumimoji="1" lang="ko-Kore-KR" altLang="en-US" sz="2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7505FA-AD97-764C-BB4B-9123E297F46F}"/>
              </a:ext>
            </a:extLst>
          </p:cNvPr>
          <p:cNvCxnSpPr>
            <a:cxnSpLocks/>
          </p:cNvCxnSpPr>
          <p:nvPr/>
        </p:nvCxnSpPr>
        <p:spPr>
          <a:xfrm flipV="1">
            <a:off x="723899" y="3089925"/>
            <a:ext cx="228601" cy="67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46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NULL</a:t>
            </a:r>
            <a:endParaRPr kumimoji="1" lang="ko-Kore-KR" altLang="en-US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6DCEC-71EB-5745-BB55-70EB2C654949}"/>
              </a:ext>
            </a:extLst>
          </p:cNvPr>
          <p:cNvSpPr txBox="1"/>
          <p:nvPr/>
        </p:nvSpPr>
        <p:spPr>
          <a:xfrm>
            <a:off x="622598" y="2231021"/>
            <a:ext cx="949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cd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C99DE-8E5C-D641-B09A-89B21E605B26}"/>
              </a:ext>
            </a:extLst>
          </p:cNvPr>
          <p:cNvSpPr txBox="1"/>
          <p:nvPr/>
        </p:nvSpPr>
        <p:spPr>
          <a:xfrm>
            <a:off x="1273135" y="2231021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$</a:t>
            </a:r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dir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2203310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ED645-C8CC-9C45-8B33-E5A429861F12}"/>
              </a:ext>
            </a:extLst>
          </p:cNvPr>
          <p:cNvSpPr txBox="1"/>
          <p:nvPr/>
        </p:nvSpPr>
        <p:spPr>
          <a:xfrm>
            <a:off x="3093506" y="2244876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ls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7A7E7-3E49-2949-B40B-0D2E2D2E8178}"/>
              </a:ext>
            </a:extLst>
          </p:cNvPr>
          <p:cNvSpPr txBox="1"/>
          <p:nvPr/>
        </p:nvSpPr>
        <p:spPr>
          <a:xfrm>
            <a:off x="3735523" y="2244876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-al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2189455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B89EF-A567-9640-96FC-CBADFE52E68F}"/>
              </a:ext>
            </a:extLst>
          </p:cNvPr>
          <p:cNvSpPr txBox="1"/>
          <p:nvPr/>
        </p:nvSpPr>
        <p:spPr>
          <a:xfrm>
            <a:off x="5676891" y="2217165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grep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6FBB7-037D-3F4F-8B4E-0393A26D1D18}"/>
              </a:ext>
            </a:extLst>
          </p:cNvPr>
          <p:cNvSpPr txBox="1"/>
          <p:nvPr/>
        </p:nvSpPr>
        <p:spPr>
          <a:xfrm>
            <a:off x="6849375" y="2258731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“A B C”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A19D5A-A8BA-0748-80D1-2BCC9FB28AD1}"/>
              </a:ext>
            </a:extLst>
          </p:cNvPr>
          <p:cNvSpPr txBox="1"/>
          <p:nvPr/>
        </p:nvSpPr>
        <p:spPr>
          <a:xfrm>
            <a:off x="8004324" y="2258944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&gt;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65A83C-AAF3-384C-BE81-672E997548B2}"/>
              </a:ext>
            </a:extLst>
          </p:cNvPr>
          <p:cNvSpPr txBox="1"/>
          <p:nvPr/>
        </p:nvSpPr>
        <p:spPr>
          <a:xfrm>
            <a:off x="9111674" y="2241603"/>
            <a:ext cx="244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result.txt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218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Tokenize!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6DCEC-71EB-5745-BB55-70EB2C654949}"/>
              </a:ext>
            </a:extLst>
          </p:cNvPr>
          <p:cNvSpPr txBox="1"/>
          <p:nvPr/>
        </p:nvSpPr>
        <p:spPr>
          <a:xfrm>
            <a:off x="622598" y="2231021"/>
            <a:ext cx="949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cd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C99DE-8E5C-D641-B09A-89B21E605B26}"/>
              </a:ext>
            </a:extLst>
          </p:cNvPr>
          <p:cNvSpPr txBox="1"/>
          <p:nvPr/>
        </p:nvSpPr>
        <p:spPr>
          <a:xfrm>
            <a:off x="1273135" y="2231021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$</a:t>
            </a:r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dir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2203310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ED645-C8CC-9C45-8B33-E5A429861F12}"/>
              </a:ext>
            </a:extLst>
          </p:cNvPr>
          <p:cNvSpPr txBox="1"/>
          <p:nvPr/>
        </p:nvSpPr>
        <p:spPr>
          <a:xfrm>
            <a:off x="3093506" y="2244876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ls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7A7E7-3E49-2949-B40B-0D2E2D2E8178}"/>
              </a:ext>
            </a:extLst>
          </p:cNvPr>
          <p:cNvSpPr txBox="1"/>
          <p:nvPr/>
        </p:nvSpPr>
        <p:spPr>
          <a:xfrm>
            <a:off x="3735523" y="2244876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-al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2189455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B89EF-A567-9640-96FC-CBADFE52E68F}"/>
              </a:ext>
            </a:extLst>
          </p:cNvPr>
          <p:cNvSpPr txBox="1"/>
          <p:nvPr/>
        </p:nvSpPr>
        <p:spPr>
          <a:xfrm>
            <a:off x="5676891" y="2217165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grep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6FBB7-037D-3F4F-8B4E-0393A26D1D18}"/>
              </a:ext>
            </a:extLst>
          </p:cNvPr>
          <p:cNvSpPr txBox="1"/>
          <p:nvPr/>
        </p:nvSpPr>
        <p:spPr>
          <a:xfrm>
            <a:off x="6849375" y="2258731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“A B C”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A19D5A-A8BA-0748-80D1-2BCC9FB28AD1}"/>
              </a:ext>
            </a:extLst>
          </p:cNvPr>
          <p:cNvSpPr txBox="1"/>
          <p:nvPr/>
        </p:nvSpPr>
        <p:spPr>
          <a:xfrm>
            <a:off x="8004324" y="2258944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&gt;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65A83C-AAF3-384C-BE81-672E997548B2}"/>
              </a:ext>
            </a:extLst>
          </p:cNvPr>
          <p:cNvSpPr txBox="1"/>
          <p:nvPr/>
        </p:nvSpPr>
        <p:spPr>
          <a:xfrm>
            <a:off x="9111674" y="2241603"/>
            <a:ext cx="244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result.txt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66D451-AA24-434D-A4F9-B0564674B31D}"/>
              </a:ext>
            </a:extLst>
          </p:cNvPr>
          <p:cNvSpPr/>
          <p:nvPr/>
        </p:nvSpPr>
        <p:spPr>
          <a:xfrm>
            <a:off x="769431" y="2256311"/>
            <a:ext cx="636726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2C4382D-4C4A-5B4C-943C-2EF385EEAC80}"/>
              </a:ext>
            </a:extLst>
          </p:cNvPr>
          <p:cNvSpPr/>
          <p:nvPr/>
        </p:nvSpPr>
        <p:spPr>
          <a:xfrm>
            <a:off x="1521890" y="2256311"/>
            <a:ext cx="891068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93CC95B-057B-E24C-81B8-371053EB187C}"/>
              </a:ext>
            </a:extLst>
          </p:cNvPr>
          <p:cNvSpPr/>
          <p:nvPr/>
        </p:nvSpPr>
        <p:spPr>
          <a:xfrm>
            <a:off x="3486600" y="2253899"/>
            <a:ext cx="585395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AD347B4-AD4E-0944-8F21-136D60067F60}"/>
              </a:ext>
            </a:extLst>
          </p:cNvPr>
          <p:cNvSpPr/>
          <p:nvPr/>
        </p:nvSpPr>
        <p:spPr>
          <a:xfrm>
            <a:off x="4128617" y="2258653"/>
            <a:ext cx="630254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59765BA-318A-7C40-95DF-01D2C588D423}"/>
              </a:ext>
            </a:extLst>
          </p:cNvPr>
          <p:cNvSpPr/>
          <p:nvPr/>
        </p:nvSpPr>
        <p:spPr>
          <a:xfrm>
            <a:off x="5824385" y="2263238"/>
            <a:ext cx="1033936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D7C0B7A-14F9-B24A-A990-DE835227293B}"/>
              </a:ext>
            </a:extLst>
          </p:cNvPr>
          <p:cNvSpPr/>
          <p:nvPr/>
        </p:nvSpPr>
        <p:spPr>
          <a:xfrm>
            <a:off x="7007095" y="2280385"/>
            <a:ext cx="1522050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1550BD1-9569-2A40-92E4-3B3F4126D4F1}"/>
              </a:ext>
            </a:extLst>
          </p:cNvPr>
          <p:cNvSpPr/>
          <p:nvPr/>
        </p:nvSpPr>
        <p:spPr>
          <a:xfrm>
            <a:off x="8658393" y="2277498"/>
            <a:ext cx="453281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163FEDA-ABCE-3542-9C0E-8C3B95BCFA56}"/>
              </a:ext>
            </a:extLst>
          </p:cNvPr>
          <p:cNvSpPr/>
          <p:nvPr/>
        </p:nvSpPr>
        <p:spPr>
          <a:xfrm>
            <a:off x="9294195" y="2290209"/>
            <a:ext cx="2059605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506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Substitute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6DCEC-71EB-5745-BB55-70EB2C654949}"/>
              </a:ext>
            </a:extLst>
          </p:cNvPr>
          <p:cNvSpPr txBox="1"/>
          <p:nvPr/>
        </p:nvSpPr>
        <p:spPr>
          <a:xfrm>
            <a:off x="-22167" y="2231021"/>
            <a:ext cx="949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cd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C99DE-8E5C-D641-B09A-89B21E605B26}"/>
              </a:ext>
            </a:extLst>
          </p:cNvPr>
          <p:cNvSpPr txBox="1"/>
          <p:nvPr/>
        </p:nvSpPr>
        <p:spPr>
          <a:xfrm>
            <a:off x="804324" y="2231021"/>
            <a:ext cx="1907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d_name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2203310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ED645-C8CC-9C45-8B33-E5A429861F12}"/>
              </a:ext>
            </a:extLst>
          </p:cNvPr>
          <p:cNvSpPr txBox="1"/>
          <p:nvPr/>
        </p:nvSpPr>
        <p:spPr>
          <a:xfrm>
            <a:off x="3093506" y="2244876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ls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7A7E7-3E49-2949-B40B-0D2E2D2E8178}"/>
              </a:ext>
            </a:extLst>
          </p:cNvPr>
          <p:cNvSpPr txBox="1"/>
          <p:nvPr/>
        </p:nvSpPr>
        <p:spPr>
          <a:xfrm>
            <a:off x="3735523" y="2244876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-al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2189455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B89EF-A567-9640-96FC-CBADFE52E68F}"/>
              </a:ext>
            </a:extLst>
          </p:cNvPr>
          <p:cNvSpPr txBox="1"/>
          <p:nvPr/>
        </p:nvSpPr>
        <p:spPr>
          <a:xfrm>
            <a:off x="5676891" y="2217165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grep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6FBB7-037D-3F4F-8B4E-0393A26D1D18}"/>
              </a:ext>
            </a:extLst>
          </p:cNvPr>
          <p:cNvSpPr txBox="1"/>
          <p:nvPr/>
        </p:nvSpPr>
        <p:spPr>
          <a:xfrm>
            <a:off x="6849375" y="2258731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 B C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A19D5A-A8BA-0748-80D1-2BCC9FB28AD1}"/>
              </a:ext>
            </a:extLst>
          </p:cNvPr>
          <p:cNvSpPr txBox="1"/>
          <p:nvPr/>
        </p:nvSpPr>
        <p:spPr>
          <a:xfrm>
            <a:off x="8004324" y="2258944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&gt;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65A83C-AAF3-384C-BE81-672E997548B2}"/>
              </a:ext>
            </a:extLst>
          </p:cNvPr>
          <p:cNvSpPr txBox="1"/>
          <p:nvPr/>
        </p:nvSpPr>
        <p:spPr>
          <a:xfrm>
            <a:off x="9111674" y="2241603"/>
            <a:ext cx="244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result.txt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66D451-AA24-434D-A4F9-B0564674B31D}"/>
              </a:ext>
            </a:extLst>
          </p:cNvPr>
          <p:cNvSpPr/>
          <p:nvPr/>
        </p:nvSpPr>
        <p:spPr>
          <a:xfrm>
            <a:off x="124666" y="2256311"/>
            <a:ext cx="636726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2C4382D-4C4A-5B4C-943C-2EF385EEAC80}"/>
              </a:ext>
            </a:extLst>
          </p:cNvPr>
          <p:cNvSpPr/>
          <p:nvPr/>
        </p:nvSpPr>
        <p:spPr>
          <a:xfrm>
            <a:off x="845394" y="2266306"/>
            <a:ext cx="1824601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93CC95B-057B-E24C-81B8-371053EB187C}"/>
              </a:ext>
            </a:extLst>
          </p:cNvPr>
          <p:cNvSpPr/>
          <p:nvPr/>
        </p:nvSpPr>
        <p:spPr>
          <a:xfrm>
            <a:off x="3486600" y="2253899"/>
            <a:ext cx="585395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AD347B4-AD4E-0944-8F21-136D60067F60}"/>
              </a:ext>
            </a:extLst>
          </p:cNvPr>
          <p:cNvSpPr/>
          <p:nvPr/>
        </p:nvSpPr>
        <p:spPr>
          <a:xfrm>
            <a:off x="4128617" y="2258653"/>
            <a:ext cx="630254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59765BA-318A-7C40-95DF-01D2C588D423}"/>
              </a:ext>
            </a:extLst>
          </p:cNvPr>
          <p:cNvSpPr/>
          <p:nvPr/>
        </p:nvSpPr>
        <p:spPr>
          <a:xfrm>
            <a:off x="5824385" y="2263238"/>
            <a:ext cx="1033936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D7C0B7A-14F9-B24A-A990-DE835227293B}"/>
              </a:ext>
            </a:extLst>
          </p:cNvPr>
          <p:cNvSpPr/>
          <p:nvPr/>
        </p:nvSpPr>
        <p:spPr>
          <a:xfrm>
            <a:off x="7007095" y="2280385"/>
            <a:ext cx="1522050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1550BD1-9569-2A40-92E4-3B3F4126D4F1}"/>
              </a:ext>
            </a:extLst>
          </p:cNvPr>
          <p:cNvSpPr/>
          <p:nvPr/>
        </p:nvSpPr>
        <p:spPr>
          <a:xfrm>
            <a:off x="8658393" y="2277498"/>
            <a:ext cx="453281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163FEDA-ABCE-3542-9C0E-8C3B95BCFA56}"/>
              </a:ext>
            </a:extLst>
          </p:cNvPr>
          <p:cNvSpPr/>
          <p:nvPr/>
        </p:nvSpPr>
        <p:spPr>
          <a:xfrm>
            <a:off x="9294195" y="2290209"/>
            <a:ext cx="2059605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B148D6-1245-CA42-8106-C176946888C7}"/>
              </a:ext>
            </a:extLst>
          </p:cNvPr>
          <p:cNvSpPr txBox="1"/>
          <p:nvPr/>
        </p:nvSpPr>
        <p:spPr>
          <a:xfrm>
            <a:off x="1227071" y="3934608"/>
            <a:ext cx="108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envp</a:t>
            </a:r>
            <a:endParaRPr kumimoji="1" lang="ko-Kore-KR" altLang="en-US" sz="2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6DF205-9C8F-D645-A553-E279603F179A}"/>
              </a:ext>
            </a:extLst>
          </p:cNvPr>
          <p:cNvCxnSpPr>
            <a:cxnSpLocks/>
          </p:cNvCxnSpPr>
          <p:nvPr/>
        </p:nvCxnSpPr>
        <p:spPr>
          <a:xfrm flipV="1">
            <a:off x="1767398" y="3036127"/>
            <a:ext cx="0" cy="7671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010471-CC08-264C-BFAD-87AAF755BEC3}"/>
              </a:ext>
            </a:extLst>
          </p:cNvPr>
          <p:cNvSpPr txBox="1"/>
          <p:nvPr/>
        </p:nvSpPr>
        <p:spPr>
          <a:xfrm>
            <a:off x="6266372" y="2213009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“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2C182-76DF-024D-B664-57686A2743A2}"/>
              </a:ext>
            </a:extLst>
          </p:cNvPr>
          <p:cNvSpPr txBox="1"/>
          <p:nvPr/>
        </p:nvSpPr>
        <p:spPr>
          <a:xfrm>
            <a:off x="7462383" y="2224262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”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442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Substitute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6DCEC-71EB-5745-BB55-70EB2C654949}"/>
              </a:ext>
            </a:extLst>
          </p:cNvPr>
          <p:cNvSpPr txBox="1"/>
          <p:nvPr/>
        </p:nvSpPr>
        <p:spPr>
          <a:xfrm>
            <a:off x="-22167" y="2231021"/>
            <a:ext cx="949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cd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C99DE-8E5C-D641-B09A-89B21E605B26}"/>
              </a:ext>
            </a:extLst>
          </p:cNvPr>
          <p:cNvSpPr txBox="1"/>
          <p:nvPr/>
        </p:nvSpPr>
        <p:spPr>
          <a:xfrm>
            <a:off x="804324" y="2231021"/>
            <a:ext cx="1907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d_name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2203310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ED645-C8CC-9C45-8B33-E5A429861F12}"/>
              </a:ext>
            </a:extLst>
          </p:cNvPr>
          <p:cNvSpPr txBox="1"/>
          <p:nvPr/>
        </p:nvSpPr>
        <p:spPr>
          <a:xfrm>
            <a:off x="3093506" y="2244876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ls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7A7E7-3E49-2949-B40B-0D2E2D2E8178}"/>
              </a:ext>
            </a:extLst>
          </p:cNvPr>
          <p:cNvSpPr txBox="1"/>
          <p:nvPr/>
        </p:nvSpPr>
        <p:spPr>
          <a:xfrm>
            <a:off x="3735523" y="2244876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-al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2189455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B89EF-A567-9640-96FC-CBADFE52E68F}"/>
              </a:ext>
            </a:extLst>
          </p:cNvPr>
          <p:cNvSpPr txBox="1"/>
          <p:nvPr/>
        </p:nvSpPr>
        <p:spPr>
          <a:xfrm>
            <a:off x="5676891" y="2217165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grep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6FBB7-037D-3F4F-8B4E-0393A26D1D18}"/>
              </a:ext>
            </a:extLst>
          </p:cNvPr>
          <p:cNvSpPr txBox="1"/>
          <p:nvPr/>
        </p:nvSpPr>
        <p:spPr>
          <a:xfrm>
            <a:off x="6849375" y="2258731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 B C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A19D5A-A8BA-0748-80D1-2BCC9FB28AD1}"/>
              </a:ext>
            </a:extLst>
          </p:cNvPr>
          <p:cNvSpPr txBox="1"/>
          <p:nvPr/>
        </p:nvSpPr>
        <p:spPr>
          <a:xfrm>
            <a:off x="8004324" y="2258944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&gt;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65A83C-AAF3-384C-BE81-672E997548B2}"/>
              </a:ext>
            </a:extLst>
          </p:cNvPr>
          <p:cNvSpPr txBox="1"/>
          <p:nvPr/>
        </p:nvSpPr>
        <p:spPr>
          <a:xfrm>
            <a:off x="9111674" y="2241603"/>
            <a:ext cx="244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result.txt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66D451-AA24-434D-A4F9-B0564674B31D}"/>
              </a:ext>
            </a:extLst>
          </p:cNvPr>
          <p:cNvSpPr/>
          <p:nvPr/>
        </p:nvSpPr>
        <p:spPr>
          <a:xfrm>
            <a:off x="124666" y="2256311"/>
            <a:ext cx="636726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2C4382D-4C4A-5B4C-943C-2EF385EEAC80}"/>
              </a:ext>
            </a:extLst>
          </p:cNvPr>
          <p:cNvSpPr/>
          <p:nvPr/>
        </p:nvSpPr>
        <p:spPr>
          <a:xfrm>
            <a:off x="845394" y="2266306"/>
            <a:ext cx="1824601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93CC95B-057B-E24C-81B8-371053EB187C}"/>
              </a:ext>
            </a:extLst>
          </p:cNvPr>
          <p:cNvSpPr/>
          <p:nvPr/>
        </p:nvSpPr>
        <p:spPr>
          <a:xfrm>
            <a:off x="3486600" y="2253899"/>
            <a:ext cx="585395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AD347B4-AD4E-0944-8F21-136D60067F60}"/>
              </a:ext>
            </a:extLst>
          </p:cNvPr>
          <p:cNvSpPr/>
          <p:nvPr/>
        </p:nvSpPr>
        <p:spPr>
          <a:xfrm>
            <a:off x="4128617" y="2258653"/>
            <a:ext cx="630254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59765BA-318A-7C40-95DF-01D2C588D423}"/>
              </a:ext>
            </a:extLst>
          </p:cNvPr>
          <p:cNvSpPr/>
          <p:nvPr/>
        </p:nvSpPr>
        <p:spPr>
          <a:xfrm>
            <a:off x="5824385" y="2263238"/>
            <a:ext cx="1033936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D7C0B7A-14F9-B24A-A990-DE835227293B}"/>
              </a:ext>
            </a:extLst>
          </p:cNvPr>
          <p:cNvSpPr/>
          <p:nvPr/>
        </p:nvSpPr>
        <p:spPr>
          <a:xfrm>
            <a:off x="7007095" y="2280385"/>
            <a:ext cx="1522050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1550BD1-9569-2A40-92E4-3B3F4126D4F1}"/>
              </a:ext>
            </a:extLst>
          </p:cNvPr>
          <p:cNvSpPr/>
          <p:nvPr/>
        </p:nvSpPr>
        <p:spPr>
          <a:xfrm>
            <a:off x="8658393" y="2277498"/>
            <a:ext cx="453281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163FEDA-ABCE-3542-9C0E-8C3B95BCFA56}"/>
              </a:ext>
            </a:extLst>
          </p:cNvPr>
          <p:cNvSpPr/>
          <p:nvPr/>
        </p:nvSpPr>
        <p:spPr>
          <a:xfrm>
            <a:off x="9294195" y="2290209"/>
            <a:ext cx="2059605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B148D6-1245-CA42-8106-C176946888C7}"/>
              </a:ext>
            </a:extLst>
          </p:cNvPr>
          <p:cNvSpPr txBox="1"/>
          <p:nvPr/>
        </p:nvSpPr>
        <p:spPr>
          <a:xfrm>
            <a:off x="1227071" y="3934608"/>
            <a:ext cx="108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envp</a:t>
            </a:r>
            <a:endParaRPr kumimoji="1" lang="ko-Kore-KR" altLang="en-US" sz="2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6DF205-9C8F-D645-A553-E279603F179A}"/>
              </a:ext>
            </a:extLst>
          </p:cNvPr>
          <p:cNvCxnSpPr>
            <a:cxnSpLocks/>
          </p:cNvCxnSpPr>
          <p:nvPr/>
        </p:nvCxnSpPr>
        <p:spPr>
          <a:xfrm flipV="1">
            <a:off x="1767398" y="3036127"/>
            <a:ext cx="0" cy="7671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8EFDF9-FE88-2540-9584-48E7C9077C46}"/>
              </a:ext>
            </a:extLst>
          </p:cNvPr>
          <p:cNvSpPr txBox="1"/>
          <p:nvPr/>
        </p:nvSpPr>
        <p:spPr>
          <a:xfrm>
            <a:off x="5938023" y="1488308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“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9A87BB-7A40-B742-849F-CD2B554A6A9D}"/>
              </a:ext>
            </a:extLst>
          </p:cNvPr>
          <p:cNvSpPr txBox="1"/>
          <p:nvPr/>
        </p:nvSpPr>
        <p:spPr>
          <a:xfrm>
            <a:off x="7768120" y="1509218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”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803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Redirection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6DCEC-71EB-5745-BB55-70EB2C654949}"/>
              </a:ext>
            </a:extLst>
          </p:cNvPr>
          <p:cNvSpPr txBox="1"/>
          <p:nvPr/>
        </p:nvSpPr>
        <p:spPr>
          <a:xfrm>
            <a:off x="-22167" y="2231021"/>
            <a:ext cx="949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cd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C99DE-8E5C-D641-B09A-89B21E605B26}"/>
              </a:ext>
            </a:extLst>
          </p:cNvPr>
          <p:cNvSpPr txBox="1"/>
          <p:nvPr/>
        </p:nvSpPr>
        <p:spPr>
          <a:xfrm>
            <a:off x="804324" y="2231021"/>
            <a:ext cx="1907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d_name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2203310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ED645-C8CC-9C45-8B33-E5A429861F12}"/>
              </a:ext>
            </a:extLst>
          </p:cNvPr>
          <p:cNvSpPr txBox="1"/>
          <p:nvPr/>
        </p:nvSpPr>
        <p:spPr>
          <a:xfrm>
            <a:off x="3093506" y="2244876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ls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7A7E7-3E49-2949-B40B-0D2E2D2E8178}"/>
              </a:ext>
            </a:extLst>
          </p:cNvPr>
          <p:cNvSpPr txBox="1"/>
          <p:nvPr/>
        </p:nvSpPr>
        <p:spPr>
          <a:xfrm>
            <a:off x="3735523" y="2244876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-al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2189455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B89EF-A567-9640-96FC-CBADFE52E68F}"/>
              </a:ext>
            </a:extLst>
          </p:cNvPr>
          <p:cNvSpPr txBox="1"/>
          <p:nvPr/>
        </p:nvSpPr>
        <p:spPr>
          <a:xfrm>
            <a:off x="5676891" y="2217165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grep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6FBB7-037D-3F4F-8B4E-0393A26D1D18}"/>
              </a:ext>
            </a:extLst>
          </p:cNvPr>
          <p:cNvSpPr txBox="1"/>
          <p:nvPr/>
        </p:nvSpPr>
        <p:spPr>
          <a:xfrm>
            <a:off x="6849375" y="2258731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 B C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A19D5A-A8BA-0748-80D1-2BCC9FB28AD1}"/>
              </a:ext>
            </a:extLst>
          </p:cNvPr>
          <p:cNvSpPr txBox="1"/>
          <p:nvPr/>
        </p:nvSpPr>
        <p:spPr>
          <a:xfrm>
            <a:off x="8004324" y="2258944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&gt;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65A83C-AAF3-384C-BE81-672E997548B2}"/>
              </a:ext>
            </a:extLst>
          </p:cNvPr>
          <p:cNvSpPr txBox="1"/>
          <p:nvPr/>
        </p:nvSpPr>
        <p:spPr>
          <a:xfrm>
            <a:off x="9111674" y="2241603"/>
            <a:ext cx="244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result.txt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66D451-AA24-434D-A4F9-B0564674B31D}"/>
              </a:ext>
            </a:extLst>
          </p:cNvPr>
          <p:cNvSpPr/>
          <p:nvPr/>
        </p:nvSpPr>
        <p:spPr>
          <a:xfrm>
            <a:off x="124666" y="2256311"/>
            <a:ext cx="636726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2C4382D-4C4A-5B4C-943C-2EF385EEAC80}"/>
              </a:ext>
            </a:extLst>
          </p:cNvPr>
          <p:cNvSpPr/>
          <p:nvPr/>
        </p:nvSpPr>
        <p:spPr>
          <a:xfrm>
            <a:off x="845394" y="2266306"/>
            <a:ext cx="1824601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93CC95B-057B-E24C-81B8-371053EB187C}"/>
              </a:ext>
            </a:extLst>
          </p:cNvPr>
          <p:cNvSpPr/>
          <p:nvPr/>
        </p:nvSpPr>
        <p:spPr>
          <a:xfrm>
            <a:off x="3486600" y="2253899"/>
            <a:ext cx="585395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AD347B4-AD4E-0944-8F21-136D60067F60}"/>
              </a:ext>
            </a:extLst>
          </p:cNvPr>
          <p:cNvSpPr/>
          <p:nvPr/>
        </p:nvSpPr>
        <p:spPr>
          <a:xfrm>
            <a:off x="4128617" y="2258653"/>
            <a:ext cx="630254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59765BA-318A-7C40-95DF-01D2C588D423}"/>
              </a:ext>
            </a:extLst>
          </p:cNvPr>
          <p:cNvSpPr/>
          <p:nvPr/>
        </p:nvSpPr>
        <p:spPr>
          <a:xfrm>
            <a:off x="5824385" y="2263238"/>
            <a:ext cx="1033936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D7C0B7A-14F9-B24A-A990-DE835227293B}"/>
              </a:ext>
            </a:extLst>
          </p:cNvPr>
          <p:cNvSpPr/>
          <p:nvPr/>
        </p:nvSpPr>
        <p:spPr>
          <a:xfrm>
            <a:off x="7007095" y="2280385"/>
            <a:ext cx="1522050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1550BD1-9569-2A40-92E4-3B3F4126D4F1}"/>
              </a:ext>
            </a:extLst>
          </p:cNvPr>
          <p:cNvSpPr/>
          <p:nvPr/>
        </p:nvSpPr>
        <p:spPr>
          <a:xfrm>
            <a:off x="8658393" y="2277498"/>
            <a:ext cx="453281" cy="55948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163FEDA-ABCE-3542-9C0E-8C3B95BCFA56}"/>
              </a:ext>
            </a:extLst>
          </p:cNvPr>
          <p:cNvSpPr/>
          <p:nvPr/>
        </p:nvSpPr>
        <p:spPr>
          <a:xfrm>
            <a:off x="9294195" y="2290209"/>
            <a:ext cx="2059605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B148D6-1245-CA42-8106-C176946888C7}"/>
              </a:ext>
            </a:extLst>
          </p:cNvPr>
          <p:cNvSpPr txBox="1"/>
          <p:nvPr/>
        </p:nvSpPr>
        <p:spPr>
          <a:xfrm>
            <a:off x="7704070" y="3934608"/>
            <a:ext cx="2354309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Redirection</a:t>
            </a:r>
            <a:endParaRPr kumimoji="1" lang="ko-Kore-KR" altLang="en-US" sz="24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6DF205-9C8F-D645-A553-E279603F179A}"/>
              </a:ext>
            </a:extLst>
          </p:cNvPr>
          <p:cNvCxnSpPr>
            <a:cxnSpLocks/>
          </p:cNvCxnSpPr>
          <p:nvPr/>
        </p:nvCxnSpPr>
        <p:spPr>
          <a:xfrm flipV="1">
            <a:off x="8892098" y="3036127"/>
            <a:ext cx="0" cy="76711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85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E70E31AC-E59C-DF4B-8119-DE3DD37228FE}"/>
              </a:ext>
            </a:extLst>
          </p:cNvPr>
          <p:cNvSpPr/>
          <p:nvPr/>
        </p:nvSpPr>
        <p:spPr>
          <a:xfrm>
            <a:off x="498986" y="3010340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Node</a:t>
            </a: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34DEA6-628D-AF48-AC5A-3F66B4A6082A}"/>
              </a:ext>
            </a:extLst>
          </p:cNvPr>
          <p:cNvSpPr/>
          <p:nvPr/>
        </p:nvSpPr>
        <p:spPr>
          <a:xfrm>
            <a:off x="4269797" y="3035742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Node</a:t>
            </a: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0DC903-29C3-2747-BAD6-BC8B34EDD690}"/>
              </a:ext>
            </a:extLst>
          </p:cNvPr>
          <p:cNvSpPr/>
          <p:nvPr/>
        </p:nvSpPr>
        <p:spPr>
          <a:xfrm>
            <a:off x="8021006" y="3010339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Node</a:t>
            </a: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B7AA10-3353-0645-B920-1DF07E05838A}"/>
              </a:ext>
            </a:extLst>
          </p:cNvPr>
          <p:cNvCxnSpPr>
            <a:cxnSpLocks/>
          </p:cNvCxnSpPr>
          <p:nvPr/>
        </p:nvCxnSpPr>
        <p:spPr>
          <a:xfrm>
            <a:off x="3911321" y="4648692"/>
            <a:ext cx="3213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C1202A-9ED7-B640-895F-2CA96D66FB9B}"/>
              </a:ext>
            </a:extLst>
          </p:cNvPr>
          <p:cNvCxnSpPr>
            <a:cxnSpLocks/>
          </p:cNvCxnSpPr>
          <p:nvPr/>
        </p:nvCxnSpPr>
        <p:spPr>
          <a:xfrm>
            <a:off x="7662502" y="4754499"/>
            <a:ext cx="3807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Make List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6DCEC-71EB-5745-BB55-70EB2C654949}"/>
              </a:ext>
            </a:extLst>
          </p:cNvPr>
          <p:cNvSpPr txBox="1"/>
          <p:nvPr/>
        </p:nvSpPr>
        <p:spPr>
          <a:xfrm>
            <a:off x="-22167" y="1913783"/>
            <a:ext cx="949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cd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C99DE-8E5C-D641-B09A-89B21E605B26}"/>
              </a:ext>
            </a:extLst>
          </p:cNvPr>
          <p:cNvSpPr txBox="1"/>
          <p:nvPr/>
        </p:nvSpPr>
        <p:spPr>
          <a:xfrm>
            <a:off x="804324" y="1913783"/>
            <a:ext cx="1907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d_name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1886072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ED645-C8CC-9C45-8B33-E5A429861F12}"/>
              </a:ext>
            </a:extLst>
          </p:cNvPr>
          <p:cNvSpPr txBox="1"/>
          <p:nvPr/>
        </p:nvSpPr>
        <p:spPr>
          <a:xfrm>
            <a:off x="3093506" y="1927638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ls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7A7E7-3E49-2949-B40B-0D2E2D2E8178}"/>
              </a:ext>
            </a:extLst>
          </p:cNvPr>
          <p:cNvSpPr txBox="1"/>
          <p:nvPr/>
        </p:nvSpPr>
        <p:spPr>
          <a:xfrm>
            <a:off x="3735523" y="1927638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-al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1872217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B89EF-A567-9640-96FC-CBADFE52E68F}"/>
              </a:ext>
            </a:extLst>
          </p:cNvPr>
          <p:cNvSpPr txBox="1"/>
          <p:nvPr/>
        </p:nvSpPr>
        <p:spPr>
          <a:xfrm>
            <a:off x="5676891" y="1899927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grep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6FBB7-037D-3F4F-8B4E-0393A26D1D18}"/>
              </a:ext>
            </a:extLst>
          </p:cNvPr>
          <p:cNvSpPr txBox="1"/>
          <p:nvPr/>
        </p:nvSpPr>
        <p:spPr>
          <a:xfrm>
            <a:off x="6849375" y="1941493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 B C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A19D5A-A8BA-0748-80D1-2BCC9FB28AD1}"/>
              </a:ext>
            </a:extLst>
          </p:cNvPr>
          <p:cNvSpPr txBox="1"/>
          <p:nvPr/>
        </p:nvSpPr>
        <p:spPr>
          <a:xfrm>
            <a:off x="8004324" y="1941706"/>
            <a:ext cx="182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&gt;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65A83C-AAF3-384C-BE81-672E997548B2}"/>
              </a:ext>
            </a:extLst>
          </p:cNvPr>
          <p:cNvSpPr txBox="1"/>
          <p:nvPr/>
        </p:nvSpPr>
        <p:spPr>
          <a:xfrm>
            <a:off x="9111674" y="1924365"/>
            <a:ext cx="244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result.txt</a:t>
            </a:r>
            <a:endParaRPr kumimoji="1" lang="ko-Kore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66D451-AA24-434D-A4F9-B0564674B31D}"/>
              </a:ext>
            </a:extLst>
          </p:cNvPr>
          <p:cNvSpPr/>
          <p:nvPr/>
        </p:nvSpPr>
        <p:spPr>
          <a:xfrm>
            <a:off x="124666" y="1939073"/>
            <a:ext cx="636726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2C4382D-4C4A-5B4C-943C-2EF385EEAC80}"/>
              </a:ext>
            </a:extLst>
          </p:cNvPr>
          <p:cNvSpPr/>
          <p:nvPr/>
        </p:nvSpPr>
        <p:spPr>
          <a:xfrm>
            <a:off x="845394" y="1949068"/>
            <a:ext cx="1824601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93CC95B-057B-E24C-81B8-371053EB187C}"/>
              </a:ext>
            </a:extLst>
          </p:cNvPr>
          <p:cNvSpPr/>
          <p:nvPr/>
        </p:nvSpPr>
        <p:spPr>
          <a:xfrm>
            <a:off x="3486600" y="1936661"/>
            <a:ext cx="585395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AD347B4-AD4E-0944-8F21-136D60067F60}"/>
              </a:ext>
            </a:extLst>
          </p:cNvPr>
          <p:cNvSpPr/>
          <p:nvPr/>
        </p:nvSpPr>
        <p:spPr>
          <a:xfrm>
            <a:off x="4128617" y="1941415"/>
            <a:ext cx="630254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59765BA-318A-7C40-95DF-01D2C588D423}"/>
              </a:ext>
            </a:extLst>
          </p:cNvPr>
          <p:cNvSpPr/>
          <p:nvPr/>
        </p:nvSpPr>
        <p:spPr>
          <a:xfrm>
            <a:off x="5824385" y="1946000"/>
            <a:ext cx="1033936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D7C0B7A-14F9-B24A-A990-DE835227293B}"/>
              </a:ext>
            </a:extLst>
          </p:cNvPr>
          <p:cNvSpPr/>
          <p:nvPr/>
        </p:nvSpPr>
        <p:spPr>
          <a:xfrm>
            <a:off x="7007095" y="1963147"/>
            <a:ext cx="1522050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1550BD1-9569-2A40-92E4-3B3F4126D4F1}"/>
              </a:ext>
            </a:extLst>
          </p:cNvPr>
          <p:cNvSpPr/>
          <p:nvPr/>
        </p:nvSpPr>
        <p:spPr>
          <a:xfrm>
            <a:off x="8658393" y="1960260"/>
            <a:ext cx="453281" cy="55948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163FEDA-ABCE-3542-9C0E-8C3B95BCFA56}"/>
              </a:ext>
            </a:extLst>
          </p:cNvPr>
          <p:cNvSpPr/>
          <p:nvPr/>
        </p:nvSpPr>
        <p:spPr>
          <a:xfrm>
            <a:off x="9294195" y="1972971"/>
            <a:ext cx="2059605" cy="55948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55271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E70E31AC-E59C-DF4B-8119-DE3DD37228FE}"/>
              </a:ext>
            </a:extLst>
          </p:cNvPr>
          <p:cNvSpPr/>
          <p:nvPr/>
        </p:nvSpPr>
        <p:spPr>
          <a:xfrm>
            <a:off x="498986" y="3010340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34DEA6-628D-AF48-AC5A-3F66B4A6082A}"/>
              </a:ext>
            </a:extLst>
          </p:cNvPr>
          <p:cNvSpPr/>
          <p:nvPr/>
        </p:nvSpPr>
        <p:spPr>
          <a:xfrm>
            <a:off x="4269797" y="3035742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0DC903-29C3-2747-BAD6-BC8B34EDD690}"/>
              </a:ext>
            </a:extLst>
          </p:cNvPr>
          <p:cNvSpPr/>
          <p:nvPr/>
        </p:nvSpPr>
        <p:spPr>
          <a:xfrm>
            <a:off x="8021006" y="3010339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B7AA10-3353-0645-B920-1DF07E05838A}"/>
              </a:ext>
            </a:extLst>
          </p:cNvPr>
          <p:cNvCxnSpPr>
            <a:cxnSpLocks/>
          </p:cNvCxnSpPr>
          <p:nvPr/>
        </p:nvCxnSpPr>
        <p:spPr>
          <a:xfrm>
            <a:off x="3911321" y="4648692"/>
            <a:ext cx="3213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C1202A-9ED7-B640-895F-2CA96D66FB9B}"/>
              </a:ext>
            </a:extLst>
          </p:cNvPr>
          <p:cNvCxnSpPr>
            <a:cxnSpLocks/>
          </p:cNvCxnSpPr>
          <p:nvPr/>
        </p:nvCxnSpPr>
        <p:spPr>
          <a:xfrm>
            <a:off x="7662502" y="4754499"/>
            <a:ext cx="3807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Make List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1886072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1872217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E2943D-22A0-974A-9D92-CFFD6EA99532}"/>
              </a:ext>
            </a:extLst>
          </p:cNvPr>
          <p:cNvGrpSpPr/>
          <p:nvPr/>
        </p:nvGrpSpPr>
        <p:grpSpPr>
          <a:xfrm>
            <a:off x="1720097" y="3429000"/>
            <a:ext cx="949898" cy="584775"/>
            <a:chOff x="-22167" y="1913783"/>
            <a:chExt cx="949898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6DCEC-71EB-5745-BB55-70EB2C654949}"/>
                </a:ext>
              </a:extLst>
            </p:cNvPr>
            <p:cNvSpPr txBox="1"/>
            <p:nvPr/>
          </p:nvSpPr>
          <p:spPr>
            <a:xfrm>
              <a:off x="-22167" y="1913783"/>
              <a:ext cx="94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cd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2966D451-AA24-434D-A4F9-B0564674B31D}"/>
                </a:ext>
              </a:extLst>
            </p:cNvPr>
            <p:cNvSpPr/>
            <p:nvPr/>
          </p:nvSpPr>
          <p:spPr>
            <a:xfrm>
              <a:off x="124666" y="1939073"/>
              <a:ext cx="63672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B6AAB4-003F-194E-B7B8-61762F08264E}"/>
              </a:ext>
            </a:extLst>
          </p:cNvPr>
          <p:cNvGrpSpPr/>
          <p:nvPr/>
        </p:nvGrpSpPr>
        <p:grpSpPr>
          <a:xfrm>
            <a:off x="804324" y="1913783"/>
            <a:ext cx="1907590" cy="594770"/>
            <a:chOff x="804324" y="1913783"/>
            <a:chExt cx="1907590" cy="594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C99DE-8E5C-D641-B09A-89B21E605B26}"/>
                </a:ext>
              </a:extLst>
            </p:cNvPr>
            <p:cNvSpPr txBox="1"/>
            <p:nvPr/>
          </p:nvSpPr>
          <p:spPr>
            <a:xfrm>
              <a:off x="804324" y="1913783"/>
              <a:ext cx="1907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d_name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2C4382D-4C4A-5B4C-943C-2EF385EEAC80}"/>
                </a:ext>
              </a:extLst>
            </p:cNvPr>
            <p:cNvSpPr/>
            <p:nvPr/>
          </p:nvSpPr>
          <p:spPr>
            <a:xfrm>
              <a:off x="845394" y="1949068"/>
              <a:ext cx="1824601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39FF6C-1D0E-154B-B48C-13B3E3BF584B}"/>
              </a:ext>
            </a:extLst>
          </p:cNvPr>
          <p:cNvGrpSpPr/>
          <p:nvPr/>
        </p:nvGrpSpPr>
        <p:grpSpPr>
          <a:xfrm>
            <a:off x="3093506" y="1927638"/>
            <a:ext cx="1371585" cy="584775"/>
            <a:chOff x="3093506" y="1927638"/>
            <a:chExt cx="1371585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4ED645-C8CC-9C45-8B33-E5A429861F12}"/>
                </a:ext>
              </a:extLst>
            </p:cNvPr>
            <p:cNvSpPr txBox="1"/>
            <p:nvPr/>
          </p:nvSpPr>
          <p:spPr>
            <a:xfrm>
              <a:off x="3093506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ls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3CC95B-057B-E24C-81B8-371053EB187C}"/>
                </a:ext>
              </a:extLst>
            </p:cNvPr>
            <p:cNvSpPr/>
            <p:nvPr/>
          </p:nvSpPr>
          <p:spPr>
            <a:xfrm>
              <a:off x="3486600" y="1936661"/>
              <a:ext cx="58539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520C4C-D561-2348-9A8B-D5DE1F6456C6}"/>
              </a:ext>
            </a:extLst>
          </p:cNvPr>
          <p:cNvGrpSpPr/>
          <p:nvPr/>
        </p:nvGrpSpPr>
        <p:grpSpPr>
          <a:xfrm>
            <a:off x="3735523" y="1927638"/>
            <a:ext cx="1371585" cy="584775"/>
            <a:chOff x="3735523" y="1927638"/>
            <a:chExt cx="1371585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07A7E7-3E49-2949-B40B-0D2E2D2E8178}"/>
                </a:ext>
              </a:extLst>
            </p:cNvPr>
            <p:cNvSpPr txBox="1"/>
            <p:nvPr/>
          </p:nvSpPr>
          <p:spPr>
            <a:xfrm>
              <a:off x="3735523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-al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6AD347B4-AD4E-0944-8F21-136D60067F60}"/>
                </a:ext>
              </a:extLst>
            </p:cNvPr>
            <p:cNvSpPr/>
            <p:nvPr/>
          </p:nvSpPr>
          <p:spPr>
            <a:xfrm>
              <a:off x="4128617" y="1941415"/>
              <a:ext cx="630254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BAFA0C-4C75-5E44-9603-4EE437BA42AA}"/>
              </a:ext>
            </a:extLst>
          </p:cNvPr>
          <p:cNvGrpSpPr/>
          <p:nvPr/>
        </p:nvGrpSpPr>
        <p:grpSpPr>
          <a:xfrm>
            <a:off x="5676891" y="1899927"/>
            <a:ext cx="1371585" cy="605558"/>
            <a:chOff x="5676891" y="1899927"/>
            <a:chExt cx="1371585" cy="605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7B89EF-A567-9640-96FC-CBADFE52E68F}"/>
                </a:ext>
              </a:extLst>
            </p:cNvPr>
            <p:cNvSpPr txBox="1"/>
            <p:nvPr/>
          </p:nvSpPr>
          <p:spPr>
            <a:xfrm>
              <a:off x="5676891" y="1899927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grep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59765BA-318A-7C40-95DF-01D2C588D423}"/>
                </a:ext>
              </a:extLst>
            </p:cNvPr>
            <p:cNvSpPr/>
            <p:nvPr/>
          </p:nvSpPr>
          <p:spPr>
            <a:xfrm>
              <a:off x="5824385" y="1946000"/>
              <a:ext cx="103393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8175F6-3EEB-0F4E-9ADF-90EED98EAA1F}"/>
              </a:ext>
            </a:extLst>
          </p:cNvPr>
          <p:cNvGrpSpPr/>
          <p:nvPr/>
        </p:nvGrpSpPr>
        <p:grpSpPr>
          <a:xfrm>
            <a:off x="6849375" y="1941493"/>
            <a:ext cx="1822704" cy="584775"/>
            <a:chOff x="6849375" y="1941493"/>
            <a:chExt cx="1822704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6FBB7-037D-3F4F-8B4E-0393A26D1D18}"/>
                </a:ext>
              </a:extLst>
            </p:cNvPr>
            <p:cNvSpPr txBox="1"/>
            <p:nvPr/>
          </p:nvSpPr>
          <p:spPr>
            <a:xfrm>
              <a:off x="6849375" y="1941493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A B C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3D7C0B7A-14F9-B24A-A990-DE835227293B}"/>
                </a:ext>
              </a:extLst>
            </p:cNvPr>
            <p:cNvSpPr/>
            <p:nvPr/>
          </p:nvSpPr>
          <p:spPr>
            <a:xfrm>
              <a:off x="7007095" y="1963147"/>
              <a:ext cx="1522050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F4AFE3-3904-2141-BDAF-3A274F611DE8}"/>
              </a:ext>
            </a:extLst>
          </p:cNvPr>
          <p:cNvGrpSpPr/>
          <p:nvPr/>
        </p:nvGrpSpPr>
        <p:grpSpPr>
          <a:xfrm>
            <a:off x="8004324" y="1941706"/>
            <a:ext cx="1822704" cy="584775"/>
            <a:chOff x="8004324" y="1941706"/>
            <a:chExt cx="1822704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A19D5A-A8BA-0748-80D1-2BCC9FB28AD1}"/>
                </a:ext>
              </a:extLst>
            </p:cNvPr>
            <p:cNvSpPr txBox="1"/>
            <p:nvPr/>
          </p:nvSpPr>
          <p:spPr>
            <a:xfrm>
              <a:off x="8004324" y="1941706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&gt;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41550BD1-9569-2A40-92E4-3B3F4126D4F1}"/>
                </a:ext>
              </a:extLst>
            </p:cNvPr>
            <p:cNvSpPr/>
            <p:nvPr/>
          </p:nvSpPr>
          <p:spPr>
            <a:xfrm>
              <a:off x="8658393" y="1960260"/>
              <a:ext cx="453281" cy="55948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3C6F0A-D45F-B547-A2E7-1BC896CF581C}"/>
              </a:ext>
            </a:extLst>
          </p:cNvPr>
          <p:cNvGrpSpPr/>
          <p:nvPr/>
        </p:nvGrpSpPr>
        <p:grpSpPr>
          <a:xfrm>
            <a:off x="9111674" y="1924365"/>
            <a:ext cx="2440239" cy="608091"/>
            <a:chOff x="9111674" y="1924365"/>
            <a:chExt cx="2440239" cy="6080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65A83C-AAF3-384C-BE81-672E997548B2}"/>
                </a:ext>
              </a:extLst>
            </p:cNvPr>
            <p:cNvSpPr txBox="1"/>
            <p:nvPr/>
          </p:nvSpPr>
          <p:spPr>
            <a:xfrm>
              <a:off x="9111674" y="1924365"/>
              <a:ext cx="2440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result.txt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E163FEDA-ABCE-3542-9C0E-8C3B95BCFA56}"/>
                </a:ext>
              </a:extLst>
            </p:cNvPr>
            <p:cNvSpPr/>
            <p:nvPr/>
          </p:nvSpPr>
          <p:spPr>
            <a:xfrm>
              <a:off x="9294195" y="1972971"/>
              <a:ext cx="205960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1766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E70E31AC-E59C-DF4B-8119-DE3DD37228FE}"/>
              </a:ext>
            </a:extLst>
          </p:cNvPr>
          <p:cNvSpPr/>
          <p:nvPr/>
        </p:nvSpPr>
        <p:spPr>
          <a:xfrm>
            <a:off x="498986" y="3010340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34DEA6-628D-AF48-AC5A-3F66B4A6082A}"/>
              </a:ext>
            </a:extLst>
          </p:cNvPr>
          <p:cNvSpPr/>
          <p:nvPr/>
        </p:nvSpPr>
        <p:spPr>
          <a:xfrm>
            <a:off x="4269797" y="3035742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0DC903-29C3-2747-BAD6-BC8B34EDD690}"/>
              </a:ext>
            </a:extLst>
          </p:cNvPr>
          <p:cNvSpPr/>
          <p:nvPr/>
        </p:nvSpPr>
        <p:spPr>
          <a:xfrm>
            <a:off x="8021006" y="3010339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B7AA10-3353-0645-B920-1DF07E05838A}"/>
              </a:ext>
            </a:extLst>
          </p:cNvPr>
          <p:cNvCxnSpPr>
            <a:cxnSpLocks/>
          </p:cNvCxnSpPr>
          <p:nvPr/>
        </p:nvCxnSpPr>
        <p:spPr>
          <a:xfrm>
            <a:off x="3911321" y="4648692"/>
            <a:ext cx="3213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C1202A-9ED7-B640-895F-2CA96D66FB9B}"/>
              </a:ext>
            </a:extLst>
          </p:cNvPr>
          <p:cNvCxnSpPr>
            <a:cxnSpLocks/>
          </p:cNvCxnSpPr>
          <p:nvPr/>
        </p:nvCxnSpPr>
        <p:spPr>
          <a:xfrm>
            <a:off x="7662502" y="4754499"/>
            <a:ext cx="3807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Make List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1886072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1872217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E2943D-22A0-974A-9D92-CFFD6EA99532}"/>
              </a:ext>
            </a:extLst>
          </p:cNvPr>
          <p:cNvGrpSpPr/>
          <p:nvPr/>
        </p:nvGrpSpPr>
        <p:grpSpPr>
          <a:xfrm>
            <a:off x="1720097" y="3429000"/>
            <a:ext cx="949898" cy="584775"/>
            <a:chOff x="-22167" y="1913783"/>
            <a:chExt cx="949898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6DCEC-71EB-5745-BB55-70EB2C654949}"/>
                </a:ext>
              </a:extLst>
            </p:cNvPr>
            <p:cNvSpPr txBox="1"/>
            <p:nvPr/>
          </p:nvSpPr>
          <p:spPr>
            <a:xfrm>
              <a:off x="-22167" y="1913783"/>
              <a:ext cx="94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cd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2966D451-AA24-434D-A4F9-B0564674B31D}"/>
                </a:ext>
              </a:extLst>
            </p:cNvPr>
            <p:cNvSpPr/>
            <p:nvPr/>
          </p:nvSpPr>
          <p:spPr>
            <a:xfrm>
              <a:off x="124666" y="1939073"/>
              <a:ext cx="63672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B6AAB4-003F-194E-B7B8-61762F08264E}"/>
              </a:ext>
            </a:extLst>
          </p:cNvPr>
          <p:cNvGrpSpPr/>
          <p:nvPr/>
        </p:nvGrpSpPr>
        <p:grpSpPr>
          <a:xfrm>
            <a:off x="1185916" y="4214317"/>
            <a:ext cx="1907590" cy="594770"/>
            <a:chOff x="804324" y="1913783"/>
            <a:chExt cx="1907590" cy="594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C99DE-8E5C-D641-B09A-89B21E605B26}"/>
                </a:ext>
              </a:extLst>
            </p:cNvPr>
            <p:cNvSpPr txBox="1"/>
            <p:nvPr/>
          </p:nvSpPr>
          <p:spPr>
            <a:xfrm>
              <a:off x="804324" y="1913783"/>
              <a:ext cx="1907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d_name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2C4382D-4C4A-5B4C-943C-2EF385EEAC80}"/>
                </a:ext>
              </a:extLst>
            </p:cNvPr>
            <p:cNvSpPr/>
            <p:nvPr/>
          </p:nvSpPr>
          <p:spPr>
            <a:xfrm>
              <a:off x="845394" y="1949068"/>
              <a:ext cx="1824601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39FF6C-1D0E-154B-B48C-13B3E3BF584B}"/>
              </a:ext>
            </a:extLst>
          </p:cNvPr>
          <p:cNvGrpSpPr/>
          <p:nvPr/>
        </p:nvGrpSpPr>
        <p:grpSpPr>
          <a:xfrm>
            <a:off x="3093506" y="1927638"/>
            <a:ext cx="1371585" cy="584775"/>
            <a:chOff x="3093506" y="1927638"/>
            <a:chExt cx="1371585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4ED645-C8CC-9C45-8B33-E5A429861F12}"/>
                </a:ext>
              </a:extLst>
            </p:cNvPr>
            <p:cNvSpPr txBox="1"/>
            <p:nvPr/>
          </p:nvSpPr>
          <p:spPr>
            <a:xfrm>
              <a:off x="3093506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ls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3CC95B-057B-E24C-81B8-371053EB187C}"/>
                </a:ext>
              </a:extLst>
            </p:cNvPr>
            <p:cNvSpPr/>
            <p:nvPr/>
          </p:nvSpPr>
          <p:spPr>
            <a:xfrm>
              <a:off x="3486600" y="1936661"/>
              <a:ext cx="58539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520C4C-D561-2348-9A8B-D5DE1F6456C6}"/>
              </a:ext>
            </a:extLst>
          </p:cNvPr>
          <p:cNvGrpSpPr/>
          <p:nvPr/>
        </p:nvGrpSpPr>
        <p:grpSpPr>
          <a:xfrm>
            <a:off x="3735523" y="1927638"/>
            <a:ext cx="1371585" cy="584775"/>
            <a:chOff x="3735523" y="1927638"/>
            <a:chExt cx="1371585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07A7E7-3E49-2949-B40B-0D2E2D2E8178}"/>
                </a:ext>
              </a:extLst>
            </p:cNvPr>
            <p:cNvSpPr txBox="1"/>
            <p:nvPr/>
          </p:nvSpPr>
          <p:spPr>
            <a:xfrm>
              <a:off x="3735523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-al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6AD347B4-AD4E-0944-8F21-136D60067F60}"/>
                </a:ext>
              </a:extLst>
            </p:cNvPr>
            <p:cNvSpPr/>
            <p:nvPr/>
          </p:nvSpPr>
          <p:spPr>
            <a:xfrm>
              <a:off x="4128617" y="1941415"/>
              <a:ext cx="630254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BAFA0C-4C75-5E44-9603-4EE437BA42AA}"/>
              </a:ext>
            </a:extLst>
          </p:cNvPr>
          <p:cNvGrpSpPr/>
          <p:nvPr/>
        </p:nvGrpSpPr>
        <p:grpSpPr>
          <a:xfrm>
            <a:off x="5676891" y="1899927"/>
            <a:ext cx="1371585" cy="605558"/>
            <a:chOff x="5676891" y="1899927"/>
            <a:chExt cx="1371585" cy="605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7B89EF-A567-9640-96FC-CBADFE52E68F}"/>
                </a:ext>
              </a:extLst>
            </p:cNvPr>
            <p:cNvSpPr txBox="1"/>
            <p:nvPr/>
          </p:nvSpPr>
          <p:spPr>
            <a:xfrm>
              <a:off x="5676891" y="1899927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grep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59765BA-318A-7C40-95DF-01D2C588D423}"/>
                </a:ext>
              </a:extLst>
            </p:cNvPr>
            <p:cNvSpPr/>
            <p:nvPr/>
          </p:nvSpPr>
          <p:spPr>
            <a:xfrm>
              <a:off x="5824385" y="1946000"/>
              <a:ext cx="103393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8175F6-3EEB-0F4E-9ADF-90EED98EAA1F}"/>
              </a:ext>
            </a:extLst>
          </p:cNvPr>
          <p:cNvGrpSpPr/>
          <p:nvPr/>
        </p:nvGrpSpPr>
        <p:grpSpPr>
          <a:xfrm>
            <a:off x="6849375" y="1941493"/>
            <a:ext cx="1822704" cy="584775"/>
            <a:chOff x="6849375" y="1941493"/>
            <a:chExt cx="1822704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6FBB7-037D-3F4F-8B4E-0393A26D1D18}"/>
                </a:ext>
              </a:extLst>
            </p:cNvPr>
            <p:cNvSpPr txBox="1"/>
            <p:nvPr/>
          </p:nvSpPr>
          <p:spPr>
            <a:xfrm>
              <a:off x="6849375" y="1941493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A B C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3D7C0B7A-14F9-B24A-A990-DE835227293B}"/>
                </a:ext>
              </a:extLst>
            </p:cNvPr>
            <p:cNvSpPr/>
            <p:nvPr/>
          </p:nvSpPr>
          <p:spPr>
            <a:xfrm>
              <a:off x="7007095" y="1963147"/>
              <a:ext cx="1522050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F4AFE3-3904-2141-BDAF-3A274F611DE8}"/>
              </a:ext>
            </a:extLst>
          </p:cNvPr>
          <p:cNvGrpSpPr/>
          <p:nvPr/>
        </p:nvGrpSpPr>
        <p:grpSpPr>
          <a:xfrm>
            <a:off x="8004324" y="1941706"/>
            <a:ext cx="1822704" cy="584775"/>
            <a:chOff x="8004324" y="1941706"/>
            <a:chExt cx="1822704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A19D5A-A8BA-0748-80D1-2BCC9FB28AD1}"/>
                </a:ext>
              </a:extLst>
            </p:cNvPr>
            <p:cNvSpPr txBox="1"/>
            <p:nvPr/>
          </p:nvSpPr>
          <p:spPr>
            <a:xfrm>
              <a:off x="8004324" y="1941706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&gt;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41550BD1-9569-2A40-92E4-3B3F4126D4F1}"/>
                </a:ext>
              </a:extLst>
            </p:cNvPr>
            <p:cNvSpPr/>
            <p:nvPr/>
          </p:nvSpPr>
          <p:spPr>
            <a:xfrm>
              <a:off x="8658393" y="1960260"/>
              <a:ext cx="453281" cy="55948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3C6F0A-D45F-B547-A2E7-1BC896CF581C}"/>
              </a:ext>
            </a:extLst>
          </p:cNvPr>
          <p:cNvGrpSpPr/>
          <p:nvPr/>
        </p:nvGrpSpPr>
        <p:grpSpPr>
          <a:xfrm>
            <a:off x="9111674" y="1924365"/>
            <a:ext cx="2440239" cy="608091"/>
            <a:chOff x="9111674" y="1924365"/>
            <a:chExt cx="2440239" cy="6080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65A83C-AAF3-384C-BE81-672E997548B2}"/>
                </a:ext>
              </a:extLst>
            </p:cNvPr>
            <p:cNvSpPr txBox="1"/>
            <p:nvPr/>
          </p:nvSpPr>
          <p:spPr>
            <a:xfrm>
              <a:off x="9111674" y="1924365"/>
              <a:ext cx="2440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result.txt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E163FEDA-ABCE-3542-9C0E-8C3B95BCFA56}"/>
                </a:ext>
              </a:extLst>
            </p:cNvPr>
            <p:cNvSpPr/>
            <p:nvPr/>
          </p:nvSpPr>
          <p:spPr>
            <a:xfrm>
              <a:off x="9294195" y="1972971"/>
              <a:ext cx="205960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469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Parsing Flow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8AF50A-648F-B74D-8101-0F5BAC4A4EB6}"/>
              </a:ext>
            </a:extLst>
          </p:cNvPr>
          <p:cNvSpPr/>
          <p:nvPr/>
        </p:nvSpPr>
        <p:spPr>
          <a:xfrm>
            <a:off x="838199" y="2785139"/>
            <a:ext cx="3105144" cy="11139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Command 1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F5D3F2D-CF65-234F-B228-A4DA598632FF}"/>
              </a:ext>
            </a:extLst>
          </p:cNvPr>
          <p:cNvSpPr/>
          <p:nvPr/>
        </p:nvSpPr>
        <p:spPr>
          <a:xfrm>
            <a:off x="4545662" y="2785139"/>
            <a:ext cx="3105144" cy="11139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Command 1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A497B8F-94F4-E943-8321-5B23EA9A5911}"/>
              </a:ext>
            </a:extLst>
          </p:cNvPr>
          <p:cNvSpPr/>
          <p:nvPr/>
        </p:nvSpPr>
        <p:spPr>
          <a:xfrm>
            <a:off x="8386143" y="2785139"/>
            <a:ext cx="3105144" cy="11139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Command 1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ED5CE419-3302-ED41-ACB4-6F62EA406341}"/>
              </a:ext>
            </a:extLst>
          </p:cNvPr>
          <p:cNvCxnSpPr>
            <a:cxnSpLocks/>
          </p:cNvCxnSpPr>
          <p:nvPr/>
        </p:nvCxnSpPr>
        <p:spPr>
          <a:xfrm>
            <a:off x="4244502" y="2708008"/>
            <a:ext cx="0" cy="1191127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404EB71-77F5-9B40-A37C-A34A7000F51B}"/>
              </a:ext>
            </a:extLst>
          </p:cNvPr>
          <p:cNvCxnSpPr>
            <a:cxnSpLocks/>
          </p:cNvCxnSpPr>
          <p:nvPr/>
        </p:nvCxnSpPr>
        <p:spPr>
          <a:xfrm>
            <a:off x="8011639" y="2769713"/>
            <a:ext cx="0" cy="111399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EB5D13-3AAE-B248-91A8-CE7F1B659634}"/>
              </a:ext>
            </a:extLst>
          </p:cNvPr>
          <p:cNvSpPr txBox="1"/>
          <p:nvPr/>
        </p:nvSpPr>
        <p:spPr>
          <a:xfrm>
            <a:off x="297872" y="4993586"/>
            <a:ext cx="108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line</a:t>
            </a:r>
            <a:endParaRPr kumimoji="1" lang="ko-Kore-KR" altLang="en-US" sz="2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CEBE392-AC37-3842-9AD4-3B792431FF20}"/>
              </a:ext>
            </a:extLst>
          </p:cNvPr>
          <p:cNvCxnSpPr>
            <a:cxnSpLocks/>
          </p:cNvCxnSpPr>
          <p:nvPr/>
        </p:nvCxnSpPr>
        <p:spPr>
          <a:xfrm flipV="1">
            <a:off x="838199" y="4184073"/>
            <a:ext cx="228601" cy="67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8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E70E31AC-E59C-DF4B-8119-DE3DD37228FE}"/>
              </a:ext>
            </a:extLst>
          </p:cNvPr>
          <p:cNvSpPr/>
          <p:nvPr/>
        </p:nvSpPr>
        <p:spPr>
          <a:xfrm>
            <a:off x="498986" y="3010340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34DEA6-628D-AF48-AC5A-3F66B4A6082A}"/>
              </a:ext>
            </a:extLst>
          </p:cNvPr>
          <p:cNvSpPr/>
          <p:nvPr/>
        </p:nvSpPr>
        <p:spPr>
          <a:xfrm>
            <a:off x="4269797" y="3035742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0DC903-29C3-2747-BAD6-BC8B34EDD690}"/>
              </a:ext>
            </a:extLst>
          </p:cNvPr>
          <p:cNvSpPr/>
          <p:nvPr/>
        </p:nvSpPr>
        <p:spPr>
          <a:xfrm>
            <a:off x="8021006" y="3010339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B7AA10-3353-0645-B920-1DF07E05838A}"/>
              </a:ext>
            </a:extLst>
          </p:cNvPr>
          <p:cNvCxnSpPr>
            <a:cxnSpLocks/>
          </p:cNvCxnSpPr>
          <p:nvPr/>
        </p:nvCxnSpPr>
        <p:spPr>
          <a:xfrm>
            <a:off x="3911321" y="4648692"/>
            <a:ext cx="3213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C1202A-9ED7-B640-895F-2CA96D66FB9B}"/>
              </a:ext>
            </a:extLst>
          </p:cNvPr>
          <p:cNvCxnSpPr>
            <a:cxnSpLocks/>
          </p:cNvCxnSpPr>
          <p:nvPr/>
        </p:nvCxnSpPr>
        <p:spPr>
          <a:xfrm>
            <a:off x="7662502" y="4754499"/>
            <a:ext cx="3807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Make List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1886072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1872217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E2943D-22A0-974A-9D92-CFFD6EA99532}"/>
              </a:ext>
            </a:extLst>
          </p:cNvPr>
          <p:cNvGrpSpPr/>
          <p:nvPr/>
        </p:nvGrpSpPr>
        <p:grpSpPr>
          <a:xfrm>
            <a:off x="1720097" y="3429000"/>
            <a:ext cx="949898" cy="584775"/>
            <a:chOff x="-22167" y="1913783"/>
            <a:chExt cx="949898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6DCEC-71EB-5745-BB55-70EB2C654949}"/>
                </a:ext>
              </a:extLst>
            </p:cNvPr>
            <p:cNvSpPr txBox="1"/>
            <p:nvPr/>
          </p:nvSpPr>
          <p:spPr>
            <a:xfrm>
              <a:off x="-22167" y="1913783"/>
              <a:ext cx="94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cd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2966D451-AA24-434D-A4F9-B0564674B31D}"/>
                </a:ext>
              </a:extLst>
            </p:cNvPr>
            <p:cNvSpPr/>
            <p:nvPr/>
          </p:nvSpPr>
          <p:spPr>
            <a:xfrm>
              <a:off x="124666" y="1939073"/>
              <a:ext cx="63672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B6AAB4-003F-194E-B7B8-61762F08264E}"/>
              </a:ext>
            </a:extLst>
          </p:cNvPr>
          <p:cNvGrpSpPr/>
          <p:nvPr/>
        </p:nvGrpSpPr>
        <p:grpSpPr>
          <a:xfrm>
            <a:off x="1185916" y="4214317"/>
            <a:ext cx="1907590" cy="594770"/>
            <a:chOff x="804324" y="1913783"/>
            <a:chExt cx="1907590" cy="594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C99DE-8E5C-D641-B09A-89B21E605B26}"/>
                </a:ext>
              </a:extLst>
            </p:cNvPr>
            <p:cNvSpPr txBox="1"/>
            <p:nvPr/>
          </p:nvSpPr>
          <p:spPr>
            <a:xfrm>
              <a:off x="804324" y="1913783"/>
              <a:ext cx="1907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d_name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2C4382D-4C4A-5B4C-943C-2EF385EEAC80}"/>
                </a:ext>
              </a:extLst>
            </p:cNvPr>
            <p:cNvSpPr/>
            <p:nvPr/>
          </p:nvSpPr>
          <p:spPr>
            <a:xfrm>
              <a:off x="845394" y="1949068"/>
              <a:ext cx="1824601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39FF6C-1D0E-154B-B48C-13B3E3BF584B}"/>
              </a:ext>
            </a:extLst>
          </p:cNvPr>
          <p:cNvGrpSpPr/>
          <p:nvPr/>
        </p:nvGrpSpPr>
        <p:grpSpPr>
          <a:xfrm>
            <a:off x="5270556" y="3454290"/>
            <a:ext cx="1371585" cy="584775"/>
            <a:chOff x="3093506" y="1927638"/>
            <a:chExt cx="1371585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4ED645-C8CC-9C45-8B33-E5A429861F12}"/>
                </a:ext>
              </a:extLst>
            </p:cNvPr>
            <p:cNvSpPr txBox="1"/>
            <p:nvPr/>
          </p:nvSpPr>
          <p:spPr>
            <a:xfrm>
              <a:off x="3093506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ls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3CC95B-057B-E24C-81B8-371053EB187C}"/>
                </a:ext>
              </a:extLst>
            </p:cNvPr>
            <p:cNvSpPr/>
            <p:nvPr/>
          </p:nvSpPr>
          <p:spPr>
            <a:xfrm>
              <a:off x="3486600" y="1936661"/>
              <a:ext cx="58539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520C4C-D561-2348-9A8B-D5DE1F6456C6}"/>
              </a:ext>
            </a:extLst>
          </p:cNvPr>
          <p:cNvGrpSpPr/>
          <p:nvPr/>
        </p:nvGrpSpPr>
        <p:grpSpPr>
          <a:xfrm>
            <a:off x="3735523" y="1927638"/>
            <a:ext cx="1371585" cy="584775"/>
            <a:chOff x="3735523" y="1927638"/>
            <a:chExt cx="1371585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07A7E7-3E49-2949-B40B-0D2E2D2E8178}"/>
                </a:ext>
              </a:extLst>
            </p:cNvPr>
            <p:cNvSpPr txBox="1"/>
            <p:nvPr/>
          </p:nvSpPr>
          <p:spPr>
            <a:xfrm>
              <a:off x="3735523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-al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6AD347B4-AD4E-0944-8F21-136D60067F60}"/>
                </a:ext>
              </a:extLst>
            </p:cNvPr>
            <p:cNvSpPr/>
            <p:nvPr/>
          </p:nvSpPr>
          <p:spPr>
            <a:xfrm>
              <a:off x="4128617" y="1941415"/>
              <a:ext cx="630254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BAFA0C-4C75-5E44-9603-4EE437BA42AA}"/>
              </a:ext>
            </a:extLst>
          </p:cNvPr>
          <p:cNvGrpSpPr/>
          <p:nvPr/>
        </p:nvGrpSpPr>
        <p:grpSpPr>
          <a:xfrm>
            <a:off x="5676891" y="1899927"/>
            <a:ext cx="1371585" cy="605558"/>
            <a:chOff x="5676891" y="1899927"/>
            <a:chExt cx="1371585" cy="605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7B89EF-A567-9640-96FC-CBADFE52E68F}"/>
                </a:ext>
              </a:extLst>
            </p:cNvPr>
            <p:cNvSpPr txBox="1"/>
            <p:nvPr/>
          </p:nvSpPr>
          <p:spPr>
            <a:xfrm>
              <a:off x="5676891" y="1899927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grep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59765BA-318A-7C40-95DF-01D2C588D423}"/>
                </a:ext>
              </a:extLst>
            </p:cNvPr>
            <p:cNvSpPr/>
            <p:nvPr/>
          </p:nvSpPr>
          <p:spPr>
            <a:xfrm>
              <a:off x="5824385" y="1946000"/>
              <a:ext cx="103393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8175F6-3EEB-0F4E-9ADF-90EED98EAA1F}"/>
              </a:ext>
            </a:extLst>
          </p:cNvPr>
          <p:cNvGrpSpPr/>
          <p:nvPr/>
        </p:nvGrpSpPr>
        <p:grpSpPr>
          <a:xfrm>
            <a:off x="6849375" y="1941493"/>
            <a:ext cx="1822704" cy="584775"/>
            <a:chOff x="6849375" y="1941493"/>
            <a:chExt cx="1822704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6FBB7-037D-3F4F-8B4E-0393A26D1D18}"/>
                </a:ext>
              </a:extLst>
            </p:cNvPr>
            <p:cNvSpPr txBox="1"/>
            <p:nvPr/>
          </p:nvSpPr>
          <p:spPr>
            <a:xfrm>
              <a:off x="6849375" y="1941493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A B C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3D7C0B7A-14F9-B24A-A990-DE835227293B}"/>
                </a:ext>
              </a:extLst>
            </p:cNvPr>
            <p:cNvSpPr/>
            <p:nvPr/>
          </p:nvSpPr>
          <p:spPr>
            <a:xfrm>
              <a:off x="7007095" y="1963147"/>
              <a:ext cx="1522050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F4AFE3-3904-2141-BDAF-3A274F611DE8}"/>
              </a:ext>
            </a:extLst>
          </p:cNvPr>
          <p:cNvGrpSpPr/>
          <p:nvPr/>
        </p:nvGrpSpPr>
        <p:grpSpPr>
          <a:xfrm>
            <a:off x="8004324" y="1941706"/>
            <a:ext cx="1822704" cy="584775"/>
            <a:chOff x="8004324" y="1941706"/>
            <a:chExt cx="1822704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A19D5A-A8BA-0748-80D1-2BCC9FB28AD1}"/>
                </a:ext>
              </a:extLst>
            </p:cNvPr>
            <p:cNvSpPr txBox="1"/>
            <p:nvPr/>
          </p:nvSpPr>
          <p:spPr>
            <a:xfrm>
              <a:off x="8004324" y="1941706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&gt;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41550BD1-9569-2A40-92E4-3B3F4126D4F1}"/>
                </a:ext>
              </a:extLst>
            </p:cNvPr>
            <p:cNvSpPr/>
            <p:nvPr/>
          </p:nvSpPr>
          <p:spPr>
            <a:xfrm>
              <a:off x="8658393" y="1960260"/>
              <a:ext cx="453281" cy="55948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3C6F0A-D45F-B547-A2E7-1BC896CF581C}"/>
              </a:ext>
            </a:extLst>
          </p:cNvPr>
          <p:cNvGrpSpPr/>
          <p:nvPr/>
        </p:nvGrpSpPr>
        <p:grpSpPr>
          <a:xfrm>
            <a:off x="9111674" y="1924365"/>
            <a:ext cx="2440239" cy="608091"/>
            <a:chOff x="9111674" y="1924365"/>
            <a:chExt cx="2440239" cy="6080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65A83C-AAF3-384C-BE81-672E997548B2}"/>
                </a:ext>
              </a:extLst>
            </p:cNvPr>
            <p:cNvSpPr txBox="1"/>
            <p:nvPr/>
          </p:nvSpPr>
          <p:spPr>
            <a:xfrm>
              <a:off x="9111674" y="1924365"/>
              <a:ext cx="2440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result.txt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E163FEDA-ABCE-3542-9C0E-8C3B95BCFA56}"/>
                </a:ext>
              </a:extLst>
            </p:cNvPr>
            <p:cNvSpPr/>
            <p:nvPr/>
          </p:nvSpPr>
          <p:spPr>
            <a:xfrm>
              <a:off x="9294195" y="1972971"/>
              <a:ext cx="205960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22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E70E31AC-E59C-DF4B-8119-DE3DD37228FE}"/>
              </a:ext>
            </a:extLst>
          </p:cNvPr>
          <p:cNvSpPr/>
          <p:nvPr/>
        </p:nvSpPr>
        <p:spPr>
          <a:xfrm>
            <a:off x="498986" y="3010340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34DEA6-628D-AF48-AC5A-3F66B4A6082A}"/>
              </a:ext>
            </a:extLst>
          </p:cNvPr>
          <p:cNvSpPr/>
          <p:nvPr/>
        </p:nvSpPr>
        <p:spPr>
          <a:xfrm>
            <a:off x="4269797" y="3035742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0DC903-29C3-2747-BAD6-BC8B34EDD690}"/>
              </a:ext>
            </a:extLst>
          </p:cNvPr>
          <p:cNvSpPr/>
          <p:nvPr/>
        </p:nvSpPr>
        <p:spPr>
          <a:xfrm>
            <a:off x="8021006" y="3010339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B7AA10-3353-0645-B920-1DF07E05838A}"/>
              </a:ext>
            </a:extLst>
          </p:cNvPr>
          <p:cNvCxnSpPr>
            <a:cxnSpLocks/>
          </p:cNvCxnSpPr>
          <p:nvPr/>
        </p:nvCxnSpPr>
        <p:spPr>
          <a:xfrm>
            <a:off x="3911321" y="4648692"/>
            <a:ext cx="3213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C1202A-9ED7-B640-895F-2CA96D66FB9B}"/>
              </a:ext>
            </a:extLst>
          </p:cNvPr>
          <p:cNvCxnSpPr>
            <a:cxnSpLocks/>
          </p:cNvCxnSpPr>
          <p:nvPr/>
        </p:nvCxnSpPr>
        <p:spPr>
          <a:xfrm>
            <a:off x="7662502" y="4754499"/>
            <a:ext cx="3807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Make List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1886072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1872217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E2943D-22A0-974A-9D92-CFFD6EA99532}"/>
              </a:ext>
            </a:extLst>
          </p:cNvPr>
          <p:cNvGrpSpPr/>
          <p:nvPr/>
        </p:nvGrpSpPr>
        <p:grpSpPr>
          <a:xfrm>
            <a:off x="1720097" y="3429000"/>
            <a:ext cx="949898" cy="584775"/>
            <a:chOff x="-22167" y="1913783"/>
            <a:chExt cx="949898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6DCEC-71EB-5745-BB55-70EB2C654949}"/>
                </a:ext>
              </a:extLst>
            </p:cNvPr>
            <p:cNvSpPr txBox="1"/>
            <p:nvPr/>
          </p:nvSpPr>
          <p:spPr>
            <a:xfrm>
              <a:off x="-22167" y="1913783"/>
              <a:ext cx="94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cd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2966D451-AA24-434D-A4F9-B0564674B31D}"/>
                </a:ext>
              </a:extLst>
            </p:cNvPr>
            <p:cNvSpPr/>
            <p:nvPr/>
          </p:nvSpPr>
          <p:spPr>
            <a:xfrm>
              <a:off x="124666" y="1939073"/>
              <a:ext cx="63672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B6AAB4-003F-194E-B7B8-61762F08264E}"/>
              </a:ext>
            </a:extLst>
          </p:cNvPr>
          <p:cNvGrpSpPr/>
          <p:nvPr/>
        </p:nvGrpSpPr>
        <p:grpSpPr>
          <a:xfrm>
            <a:off x="1185916" y="4214317"/>
            <a:ext cx="1907590" cy="594770"/>
            <a:chOff x="804324" y="1913783"/>
            <a:chExt cx="1907590" cy="594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C99DE-8E5C-D641-B09A-89B21E605B26}"/>
                </a:ext>
              </a:extLst>
            </p:cNvPr>
            <p:cNvSpPr txBox="1"/>
            <p:nvPr/>
          </p:nvSpPr>
          <p:spPr>
            <a:xfrm>
              <a:off x="804324" y="1913783"/>
              <a:ext cx="1907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d_name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2C4382D-4C4A-5B4C-943C-2EF385EEAC80}"/>
                </a:ext>
              </a:extLst>
            </p:cNvPr>
            <p:cNvSpPr/>
            <p:nvPr/>
          </p:nvSpPr>
          <p:spPr>
            <a:xfrm>
              <a:off x="845394" y="1949068"/>
              <a:ext cx="1824601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39FF6C-1D0E-154B-B48C-13B3E3BF584B}"/>
              </a:ext>
            </a:extLst>
          </p:cNvPr>
          <p:cNvGrpSpPr/>
          <p:nvPr/>
        </p:nvGrpSpPr>
        <p:grpSpPr>
          <a:xfrm>
            <a:off x="5270556" y="3454290"/>
            <a:ext cx="1371585" cy="584775"/>
            <a:chOff x="3093506" y="1927638"/>
            <a:chExt cx="1371585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4ED645-C8CC-9C45-8B33-E5A429861F12}"/>
                </a:ext>
              </a:extLst>
            </p:cNvPr>
            <p:cNvSpPr txBox="1"/>
            <p:nvPr/>
          </p:nvSpPr>
          <p:spPr>
            <a:xfrm>
              <a:off x="3093506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ls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3CC95B-057B-E24C-81B8-371053EB187C}"/>
                </a:ext>
              </a:extLst>
            </p:cNvPr>
            <p:cNvSpPr/>
            <p:nvPr/>
          </p:nvSpPr>
          <p:spPr>
            <a:xfrm>
              <a:off x="3486600" y="1936661"/>
              <a:ext cx="58539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520C4C-D561-2348-9A8B-D5DE1F6456C6}"/>
              </a:ext>
            </a:extLst>
          </p:cNvPr>
          <p:cNvGrpSpPr/>
          <p:nvPr/>
        </p:nvGrpSpPr>
        <p:grpSpPr>
          <a:xfrm>
            <a:off x="5232097" y="4309160"/>
            <a:ext cx="1371585" cy="584775"/>
            <a:chOff x="3735523" y="1927638"/>
            <a:chExt cx="1371585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07A7E7-3E49-2949-B40B-0D2E2D2E8178}"/>
                </a:ext>
              </a:extLst>
            </p:cNvPr>
            <p:cNvSpPr txBox="1"/>
            <p:nvPr/>
          </p:nvSpPr>
          <p:spPr>
            <a:xfrm>
              <a:off x="3735523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-al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6AD347B4-AD4E-0944-8F21-136D60067F60}"/>
                </a:ext>
              </a:extLst>
            </p:cNvPr>
            <p:cNvSpPr/>
            <p:nvPr/>
          </p:nvSpPr>
          <p:spPr>
            <a:xfrm>
              <a:off x="4128617" y="1941415"/>
              <a:ext cx="630254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BAFA0C-4C75-5E44-9603-4EE437BA42AA}"/>
              </a:ext>
            </a:extLst>
          </p:cNvPr>
          <p:cNvGrpSpPr/>
          <p:nvPr/>
        </p:nvGrpSpPr>
        <p:grpSpPr>
          <a:xfrm>
            <a:off x="5676891" y="1899927"/>
            <a:ext cx="1371585" cy="605558"/>
            <a:chOff x="5676891" y="1899927"/>
            <a:chExt cx="1371585" cy="605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7B89EF-A567-9640-96FC-CBADFE52E68F}"/>
                </a:ext>
              </a:extLst>
            </p:cNvPr>
            <p:cNvSpPr txBox="1"/>
            <p:nvPr/>
          </p:nvSpPr>
          <p:spPr>
            <a:xfrm>
              <a:off x="5676891" y="1899927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grep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59765BA-318A-7C40-95DF-01D2C588D423}"/>
                </a:ext>
              </a:extLst>
            </p:cNvPr>
            <p:cNvSpPr/>
            <p:nvPr/>
          </p:nvSpPr>
          <p:spPr>
            <a:xfrm>
              <a:off x="5824385" y="1946000"/>
              <a:ext cx="103393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8175F6-3EEB-0F4E-9ADF-90EED98EAA1F}"/>
              </a:ext>
            </a:extLst>
          </p:cNvPr>
          <p:cNvGrpSpPr/>
          <p:nvPr/>
        </p:nvGrpSpPr>
        <p:grpSpPr>
          <a:xfrm>
            <a:off x="6849375" y="1941493"/>
            <a:ext cx="1822704" cy="584775"/>
            <a:chOff x="6849375" y="1941493"/>
            <a:chExt cx="1822704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6FBB7-037D-3F4F-8B4E-0393A26D1D18}"/>
                </a:ext>
              </a:extLst>
            </p:cNvPr>
            <p:cNvSpPr txBox="1"/>
            <p:nvPr/>
          </p:nvSpPr>
          <p:spPr>
            <a:xfrm>
              <a:off x="6849375" y="1941493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A B C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3D7C0B7A-14F9-B24A-A990-DE835227293B}"/>
                </a:ext>
              </a:extLst>
            </p:cNvPr>
            <p:cNvSpPr/>
            <p:nvPr/>
          </p:nvSpPr>
          <p:spPr>
            <a:xfrm>
              <a:off x="7007095" y="1963147"/>
              <a:ext cx="1522050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F4AFE3-3904-2141-BDAF-3A274F611DE8}"/>
              </a:ext>
            </a:extLst>
          </p:cNvPr>
          <p:cNvGrpSpPr/>
          <p:nvPr/>
        </p:nvGrpSpPr>
        <p:grpSpPr>
          <a:xfrm>
            <a:off x="8004324" y="1941706"/>
            <a:ext cx="1822704" cy="584775"/>
            <a:chOff x="8004324" y="1941706"/>
            <a:chExt cx="1822704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A19D5A-A8BA-0748-80D1-2BCC9FB28AD1}"/>
                </a:ext>
              </a:extLst>
            </p:cNvPr>
            <p:cNvSpPr txBox="1"/>
            <p:nvPr/>
          </p:nvSpPr>
          <p:spPr>
            <a:xfrm>
              <a:off x="8004324" y="1941706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&gt;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41550BD1-9569-2A40-92E4-3B3F4126D4F1}"/>
                </a:ext>
              </a:extLst>
            </p:cNvPr>
            <p:cNvSpPr/>
            <p:nvPr/>
          </p:nvSpPr>
          <p:spPr>
            <a:xfrm>
              <a:off x="8658393" y="1960260"/>
              <a:ext cx="453281" cy="55948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3C6F0A-D45F-B547-A2E7-1BC896CF581C}"/>
              </a:ext>
            </a:extLst>
          </p:cNvPr>
          <p:cNvGrpSpPr/>
          <p:nvPr/>
        </p:nvGrpSpPr>
        <p:grpSpPr>
          <a:xfrm>
            <a:off x="9111674" y="1924365"/>
            <a:ext cx="2440239" cy="608091"/>
            <a:chOff x="9111674" y="1924365"/>
            <a:chExt cx="2440239" cy="6080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65A83C-AAF3-384C-BE81-672E997548B2}"/>
                </a:ext>
              </a:extLst>
            </p:cNvPr>
            <p:cNvSpPr txBox="1"/>
            <p:nvPr/>
          </p:nvSpPr>
          <p:spPr>
            <a:xfrm>
              <a:off x="9111674" y="1924365"/>
              <a:ext cx="2440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result.txt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E163FEDA-ABCE-3542-9C0E-8C3B95BCFA56}"/>
                </a:ext>
              </a:extLst>
            </p:cNvPr>
            <p:cNvSpPr/>
            <p:nvPr/>
          </p:nvSpPr>
          <p:spPr>
            <a:xfrm>
              <a:off x="9294195" y="1972971"/>
              <a:ext cx="205960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984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E70E31AC-E59C-DF4B-8119-DE3DD37228FE}"/>
              </a:ext>
            </a:extLst>
          </p:cNvPr>
          <p:cNvSpPr/>
          <p:nvPr/>
        </p:nvSpPr>
        <p:spPr>
          <a:xfrm>
            <a:off x="498986" y="3010340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34DEA6-628D-AF48-AC5A-3F66B4A6082A}"/>
              </a:ext>
            </a:extLst>
          </p:cNvPr>
          <p:cNvSpPr/>
          <p:nvPr/>
        </p:nvSpPr>
        <p:spPr>
          <a:xfrm>
            <a:off x="4269797" y="3035742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0DC903-29C3-2747-BAD6-BC8B34EDD690}"/>
              </a:ext>
            </a:extLst>
          </p:cNvPr>
          <p:cNvSpPr/>
          <p:nvPr/>
        </p:nvSpPr>
        <p:spPr>
          <a:xfrm>
            <a:off x="8021006" y="3010339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B7AA10-3353-0645-B920-1DF07E05838A}"/>
              </a:ext>
            </a:extLst>
          </p:cNvPr>
          <p:cNvCxnSpPr>
            <a:cxnSpLocks/>
          </p:cNvCxnSpPr>
          <p:nvPr/>
        </p:nvCxnSpPr>
        <p:spPr>
          <a:xfrm>
            <a:off x="3911321" y="4648692"/>
            <a:ext cx="3213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C1202A-9ED7-B640-895F-2CA96D66FB9B}"/>
              </a:ext>
            </a:extLst>
          </p:cNvPr>
          <p:cNvCxnSpPr>
            <a:cxnSpLocks/>
          </p:cNvCxnSpPr>
          <p:nvPr/>
        </p:nvCxnSpPr>
        <p:spPr>
          <a:xfrm>
            <a:off x="7662502" y="4754499"/>
            <a:ext cx="3807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Make List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1886072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1872217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E2943D-22A0-974A-9D92-CFFD6EA99532}"/>
              </a:ext>
            </a:extLst>
          </p:cNvPr>
          <p:cNvGrpSpPr/>
          <p:nvPr/>
        </p:nvGrpSpPr>
        <p:grpSpPr>
          <a:xfrm>
            <a:off x="1720097" y="3429000"/>
            <a:ext cx="949898" cy="584775"/>
            <a:chOff x="-22167" y="1913783"/>
            <a:chExt cx="949898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6DCEC-71EB-5745-BB55-70EB2C654949}"/>
                </a:ext>
              </a:extLst>
            </p:cNvPr>
            <p:cNvSpPr txBox="1"/>
            <p:nvPr/>
          </p:nvSpPr>
          <p:spPr>
            <a:xfrm>
              <a:off x="-22167" y="1913783"/>
              <a:ext cx="94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cd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2966D451-AA24-434D-A4F9-B0564674B31D}"/>
                </a:ext>
              </a:extLst>
            </p:cNvPr>
            <p:cNvSpPr/>
            <p:nvPr/>
          </p:nvSpPr>
          <p:spPr>
            <a:xfrm>
              <a:off x="124666" y="1939073"/>
              <a:ext cx="63672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B6AAB4-003F-194E-B7B8-61762F08264E}"/>
              </a:ext>
            </a:extLst>
          </p:cNvPr>
          <p:cNvGrpSpPr/>
          <p:nvPr/>
        </p:nvGrpSpPr>
        <p:grpSpPr>
          <a:xfrm>
            <a:off x="1185916" y="4214317"/>
            <a:ext cx="1907590" cy="594770"/>
            <a:chOff x="804324" y="1913783"/>
            <a:chExt cx="1907590" cy="594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C99DE-8E5C-D641-B09A-89B21E605B26}"/>
                </a:ext>
              </a:extLst>
            </p:cNvPr>
            <p:cNvSpPr txBox="1"/>
            <p:nvPr/>
          </p:nvSpPr>
          <p:spPr>
            <a:xfrm>
              <a:off x="804324" y="1913783"/>
              <a:ext cx="1907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d_name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2C4382D-4C4A-5B4C-943C-2EF385EEAC80}"/>
                </a:ext>
              </a:extLst>
            </p:cNvPr>
            <p:cNvSpPr/>
            <p:nvPr/>
          </p:nvSpPr>
          <p:spPr>
            <a:xfrm>
              <a:off x="845394" y="1949068"/>
              <a:ext cx="1824601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39FF6C-1D0E-154B-B48C-13B3E3BF584B}"/>
              </a:ext>
            </a:extLst>
          </p:cNvPr>
          <p:cNvGrpSpPr/>
          <p:nvPr/>
        </p:nvGrpSpPr>
        <p:grpSpPr>
          <a:xfrm>
            <a:off x="5270556" y="3454290"/>
            <a:ext cx="1371585" cy="584775"/>
            <a:chOff x="3093506" y="1927638"/>
            <a:chExt cx="1371585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4ED645-C8CC-9C45-8B33-E5A429861F12}"/>
                </a:ext>
              </a:extLst>
            </p:cNvPr>
            <p:cNvSpPr txBox="1"/>
            <p:nvPr/>
          </p:nvSpPr>
          <p:spPr>
            <a:xfrm>
              <a:off x="3093506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ls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3CC95B-057B-E24C-81B8-371053EB187C}"/>
                </a:ext>
              </a:extLst>
            </p:cNvPr>
            <p:cNvSpPr/>
            <p:nvPr/>
          </p:nvSpPr>
          <p:spPr>
            <a:xfrm>
              <a:off x="3486600" y="1936661"/>
              <a:ext cx="58539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520C4C-D561-2348-9A8B-D5DE1F6456C6}"/>
              </a:ext>
            </a:extLst>
          </p:cNvPr>
          <p:cNvGrpSpPr/>
          <p:nvPr/>
        </p:nvGrpSpPr>
        <p:grpSpPr>
          <a:xfrm>
            <a:off x="5232097" y="4309160"/>
            <a:ext cx="1371585" cy="584775"/>
            <a:chOff x="3735523" y="1927638"/>
            <a:chExt cx="1371585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07A7E7-3E49-2949-B40B-0D2E2D2E8178}"/>
                </a:ext>
              </a:extLst>
            </p:cNvPr>
            <p:cNvSpPr txBox="1"/>
            <p:nvPr/>
          </p:nvSpPr>
          <p:spPr>
            <a:xfrm>
              <a:off x="3735523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-al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6AD347B4-AD4E-0944-8F21-136D60067F60}"/>
                </a:ext>
              </a:extLst>
            </p:cNvPr>
            <p:cNvSpPr/>
            <p:nvPr/>
          </p:nvSpPr>
          <p:spPr>
            <a:xfrm>
              <a:off x="4128617" y="1941415"/>
              <a:ext cx="630254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BAFA0C-4C75-5E44-9603-4EE437BA42AA}"/>
              </a:ext>
            </a:extLst>
          </p:cNvPr>
          <p:cNvGrpSpPr/>
          <p:nvPr/>
        </p:nvGrpSpPr>
        <p:grpSpPr>
          <a:xfrm>
            <a:off x="9111674" y="3160534"/>
            <a:ext cx="1371585" cy="605558"/>
            <a:chOff x="5676891" y="1899927"/>
            <a:chExt cx="1371585" cy="605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7B89EF-A567-9640-96FC-CBADFE52E68F}"/>
                </a:ext>
              </a:extLst>
            </p:cNvPr>
            <p:cNvSpPr txBox="1"/>
            <p:nvPr/>
          </p:nvSpPr>
          <p:spPr>
            <a:xfrm>
              <a:off x="5676891" y="1899927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grep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59765BA-318A-7C40-95DF-01D2C588D423}"/>
                </a:ext>
              </a:extLst>
            </p:cNvPr>
            <p:cNvSpPr/>
            <p:nvPr/>
          </p:nvSpPr>
          <p:spPr>
            <a:xfrm>
              <a:off x="5824385" y="1946000"/>
              <a:ext cx="103393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8175F6-3EEB-0F4E-9ADF-90EED98EAA1F}"/>
              </a:ext>
            </a:extLst>
          </p:cNvPr>
          <p:cNvGrpSpPr/>
          <p:nvPr/>
        </p:nvGrpSpPr>
        <p:grpSpPr>
          <a:xfrm>
            <a:off x="6849375" y="1941493"/>
            <a:ext cx="1822704" cy="584775"/>
            <a:chOff x="6849375" y="1941493"/>
            <a:chExt cx="1822704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6FBB7-037D-3F4F-8B4E-0393A26D1D18}"/>
                </a:ext>
              </a:extLst>
            </p:cNvPr>
            <p:cNvSpPr txBox="1"/>
            <p:nvPr/>
          </p:nvSpPr>
          <p:spPr>
            <a:xfrm>
              <a:off x="6849375" y="1941493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A B C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3D7C0B7A-14F9-B24A-A990-DE835227293B}"/>
                </a:ext>
              </a:extLst>
            </p:cNvPr>
            <p:cNvSpPr/>
            <p:nvPr/>
          </p:nvSpPr>
          <p:spPr>
            <a:xfrm>
              <a:off x="7007095" y="1963147"/>
              <a:ext cx="1522050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F4AFE3-3904-2141-BDAF-3A274F611DE8}"/>
              </a:ext>
            </a:extLst>
          </p:cNvPr>
          <p:cNvGrpSpPr/>
          <p:nvPr/>
        </p:nvGrpSpPr>
        <p:grpSpPr>
          <a:xfrm>
            <a:off x="8004324" y="1941706"/>
            <a:ext cx="1822704" cy="584775"/>
            <a:chOff x="8004324" y="1941706"/>
            <a:chExt cx="1822704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A19D5A-A8BA-0748-80D1-2BCC9FB28AD1}"/>
                </a:ext>
              </a:extLst>
            </p:cNvPr>
            <p:cNvSpPr txBox="1"/>
            <p:nvPr/>
          </p:nvSpPr>
          <p:spPr>
            <a:xfrm>
              <a:off x="8004324" y="1941706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&gt;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41550BD1-9569-2A40-92E4-3B3F4126D4F1}"/>
                </a:ext>
              </a:extLst>
            </p:cNvPr>
            <p:cNvSpPr/>
            <p:nvPr/>
          </p:nvSpPr>
          <p:spPr>
            <a:xfrm>
              <a:off x="8658393" y="1960260"/>
              <a:ext cx="453281" cy="55948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3C6F0A-D45F-B547-A2E7-1BC896CF581C}"/>
              </a:ext>
            </a:extLst>
          </p:cNvPr>
          <p:cNvGrpSpPr/>
          <p:nvPr/>
        </p:nvGrpSpPr>
        <p:grpSpPr>
          <a:xfrm>
            <a:off x="9111674" y="1924365"/>
            <a:ext cx="2440239" cy="608091"/>
            <a:chOff x="9111674" y="1924365"/>
            <a:chExt cx="2440239" cy="6080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65A83C-AAF3-384C-BE81-672E997548B2}"/>
                </a:ext>
              </a:extLst>
            </p:cNvPr>
            <p:cNvSpPr txBox="1"/>
            <p:nvPr/>
          </p:nvSpPr>
          <p:spPr>
            <a:xfrm>
              <a:off x="9111674" y="1924365"/>
              <a:ext cx="2440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result.txt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E163FEDA-ABCE-3542-9C0E-8C3B95BCFA56}"/>
                </a:ext>
              </a:extLst>
            </p:cNvPr>
            <p:cNvSpPr/>
            <p:nvPr/>
          </p:nvSpPr>
          <p:spPr>
            <a:xfrm>
              <a:off x="9294195" y="1972971"/>
              <a:ext cx="205960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32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E70E31AC-E59C-DF4B-8119-DE3DD37228FE}"/>
              </a:ext>
            </a:extLst>
          </p:cNvPr>
          <p:cNvSpPr/>
          <p:nvPr/>
        </p:nvSpPr>
        <p:spPr>
          <a:xfrm>
            <a:off x="498986" y="3010340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34DEA6-628D-AF48-AC5A-3F66B4A6082A}"/>
              </a:ext>
            </a:extLst>
          </p:cNvPr>
          <p:cNvSpPr/>
          <p:nvPr/>
        </p:nvSpPr>
        <p:spPr>
          <a:xfrm>
            <a:off x="4269797" y="3035742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0DC903-29C3-2747-BAD6-BC8B34EDD690}"/>
              </a:ext>
            </a:extLst>
          </p:cNvPr>
          <p:cNvSpPr/>
          <p:nvPr/>
        </p:nvSpPr>
        <p:spPr>
          <a:xfrm>
            <a:off x="8021006" y="3010339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B7AA10-3353-0645-B920-1DF07E05838A}"/>
              </a:ext>
            </a:extLst>
          </p:cNvPr>
          <p:cNvCxnSpPr>
            <a:cxnSpLocks/>
          </p:cNvCxnSpPr>
          <p:nvPr/>
        </p:nvCxnSpPr>
        <p:spPr>
          <a:xfrm>
            <a:off x="3911321" y="4648692"/>
            <a:ext cx="3213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C1202A-9ED7-B640-895F-2CA96D66FB9B}"/>
              </a:ext>
            </a:extLst>
          </p:cNvPr>
          <p:cNvCxnSpPr>
            <a:cxnSpLocks/>
          </p:cNvCxnSpPr>
          <p:nvPr/>
        </p:nvCxnSpPr>
        <p:spPr>
          <a:xfrm>
            <a:off x="7662502" y="4754499"/>
            <a:ext cx="3807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Make List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1886072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1872217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E2943D-22A0-974A-9D92-CFFD6EA99532}"/>
              </a:ext>
            </a:extLst>
          </p:cNvPr>
          <p:cNvGrpSpPr/>
          <p:nvPr/>
        </p:nvGrpSpPr>
        <p:grpSpPr>
          <a:xfrm>
            <a:off x="1720097" y="3429000"/>
            <a:ext cx="949898" cy="584775"/>
            <a:chOff x="-22167" y="1913783"/>
            <a:chExt cx="949898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6DCEC-71EB-5745-BB55-70EB2C654949}"/>
                </a:ext>
              </a:extLst>
            </p:cNvPr>
            <p:cNvSpPr txBox="1"/>
            <p:nvPr/>
          </p:nvSpPr>
          <p:spPr>
            <a:xfrm>
              <a:off x="-22167" y="1913783"/>
              <a:ext cx="94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cd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2966D451-AA24-434D-A4F9-B0564674B31D}"/>
                </a:ext>
              </a:extLst>
            </p:cNvPr>
            <p:cNvSpPr/>
            <p:nvPr/>
          </p:nvSpPr>
          <p:spPr>
            <a:xfrm>
              <a:off x="124666" y="1939073"/>
              <a:ext cx="63672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B6AAB4-003F-194E-B7B8-61762F08264E}"/>
              </a:ext>
            </a:extLst>
          </p:cNvPr>
          <p:cNvGrpSpPr/>
          <p:nvPr/>
        </p:nvGrpSpPr>
        <p:grpSpPr>
          <a:xfrm>
            <a:off x="1185916" y="4214317"/>
            <a:ext cx="1907590" cy="594770"/>
            <a:chOff x="804324" y="1913783"/>
            <a:chExt cx="1907590" cy="594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C99DE-8E5C-D641-B09A-89B21E605B26}"/>
                </a:ext>
              </a:extLst>
            </p:cNvPr>
            <p:cNvSpPr txBox="1"/>
            <p:nvPr/>
          </p:nvSpPr>
          <p:spPr>
            <a:xfrm>
              <a:off x="804324" y="1913783"/>
              <a:ext cx="1907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d_name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2C4382D-4C4A-5B4C-943C-2EF385EEAC80}"/>
                </a:ext>
              </a:extLst>
            </p:cNvPr>
            <p:cNvSpPr/>
            <p:nvPr/>
          </p:nvSpPr>
          <p:spPr>
            <a:xfrm>
              <a:off x="845394" y="1949068"/>
              <a:ext cx="1824601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39FF6C-1D0E-154B-B48C-13B3E3BF584B}"/>
              </a:ext>
            </a:extLst>
          </p:cNvPr>
          <p:cNvGrpSpPr/>
          <p:nvPr/>
        </p:nvGrpSpPr>
        <p:grpSpPr>
          <a:xfrm>
            <a:off x="5270556" y="3454290"/>
            <a:ext cx="1371585" cy="584775"/>
            <a:chOff x="3093506" y="1927638"/>
            <a:chExt cx="1371585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4ED645-C8CC-9C45-8B33-E5A429861F12}"/>
                </a:ext>
              </a:extLst>
            </p:cNvPr>
            <p:cNvSpPr txBox="1"/>
            <p:nvPr/>
          </p:nvSpPr>
          <p:spPr>
            <a:xfrm>
              <a:off x="3093506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ls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3CC95B-057B-E24C-81B8-371053EB187C}"/>
                </a:ext>
              </a:extLst>
            </p:cNvPr>
            <p:cNvSpPr/>
            <p:nvPr/>
          </p:nvSpPr>
          <p:spPr>
            <a:xfrm>
              <a:off x="3486600" y="1936661"/>
              <a:ext cx="58539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520C4C-D561-2348-9A8B-D5DE1F6456C6}"/>
              </a:ext>
            </a:extLst>
          </p:cNvPr>
          <p:cNvGrpSpPr/>
          <p:nvPr/>
        </p:nvGrpSpPr>
        <p:grpSpPr>
          <a:xfrm>
            <a:off x="5232097" y="4309160"/>
            <a:ext cx="1371585" cy="584775"/>
            <a:chOff x="3735523" y="1927638"/>
            <a:chExt cx="1371585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07A7E7-3E49-2949-B40B-0D2E2D2E8178}"/>
                </a:ext>
              </a:extLst>
            </p:cNvPr>
            <p:cNvSpPr txBox="1"/>
            <p:nvPr/>
          </p:nvSpPr>
          <p:spPr>
            <a:xfrm>
              <a:off x="3735523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-al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6AD347B4-AD4E-0944-8F21-136D60067F60}"/>
                </a:ext>
              </a:extLst>
            </p:cNvPr>
            <p:cNvSpPr/>
            <p:nvPr/>
          </p:nvSpPr>
          <p:spPr>
            <a:xfrm>
              <a:off x="4128617" y="1941415"/>
              <a:ext cx="630254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BAFA0C-4C75-5E44-9603-4EE437BA42AA}"/>
              </a:ext>
            </a:extLst>
          </p:cNvPr>
          <p:cNvGrpSpPr/>
          <p:nvPr/>
        </p:nvGrpSpPr>
        <p:grpSpPr>
          <a:xfrm>
            <a:off x="9111674" y="3160534"/>
            <a:ext cx="1371585" cy="605558"/>
            <a:chOff x="5676891" y="1899927"/>
            <a:chExt cx="1371585" cy="605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7B89EF-A567-9640-96FC-CBADFE52E68F}"/>
                </a:ext>
              </a:extLst>
            </p:cNvPr>
            <p:cNvSpPr txBox="1"/>
            <p:nvPr/>
          </p:nvSpPr>
          <p:spPr>
            <a:xfrm>
              <a:off x="5676891" y="1899927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grep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59765BA-318A-7C40-95DF-01D2C588D423}"/>
                </a:ext>
              </a:extLst>
            </p:cNvPr>
            <p:cNvSpPr/>
            <p:nvPr/>
          </p:nvSpPr>
          <p:spPr>
            <a:xfrm>
              <a:off x="5824385" y="1946000"/>
              <a:ext cx="103393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8175F6-3EEB-0F4E-9ADF-90EED98EAA1F}"/>
              </a:ext>
            </a:extLst>
          </p:cNvPr>
          <p:cNvGrpSpPr/>
          <p:nvPr/>
        </p:nvGrpSpPr>
        <p:grpSpPr>
          <a:xfrm>
            <a:off x="8864784" y="3895504"/>
            <a:ext cx="1822704" cy="584775"/>
            <a:chOff x="6849375" y="1941493"/>
            <a:chExt cx="1822704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6FBB7-037D-3F4F-8B4E-0393A26D1D18}"/>
                </a:ext>
              </a:extLst>
            </p:cNvPr>
            <p:cNvSpPr txBox="1"/>
            <p:nvPr/>
          </p:nvSpPr>
          <p:spPr>
            <a:xfrm>
              <a:off x="6849375" y="1941493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A B C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3D7C0B7A-14F9-B24A-A990-DE835227293B}"/>
                </a:ext>
              </a:extLst>
            </p:cNvPr>
            <p:cNvSpPr/>
            <p:nvPr/>
          </p:nvSpPr>
          <p:spPr>
            <a:xfrm>
              <a:off x="7007095" y="1963147"/>
              <a:ext cx="1522050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F4AFE3-3904-2141-BDAF-3A274F611DE8}"/>
              </a:ext>
            </a:extLst>
          </p:cNvPr>
          <p:cNvGrpSpPr/>
          <p:nvPr/>
        </p:nvGrpSpPr>
        <p:grpSpPr>
          <a:xfrm>
            <a:off x="8004324" y="1941706"/>
            <a:ext cx="1822704" cy="584775"/>
            <a:chOff x="8004324" y="1941706"/>
            <a:chExt cx="1822704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A19D5A-A8BA-0748-80D1-2BCC9FB28AD1}"/>
                </a:ext>
              </a:extLst>
            </p:cNvPr>
            <p:cNvSpPr txBox="1"/>
            <p:nvPr/>
          </p:nvSpPr>
          <p:spPr>
            <a:xfrm>
              <a:off x="8004324" y="1941706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&gt;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41550BD1-9569-2A40-92E4-3B3F4126D4F1}"/>
                </a:ext>
              </a:extLst>
            </p:cNvPr>
            <p:cNvSpPr/>
            <p:nvPr/>
          </p:nvSpPr>
          <p:spPr>
            <a:xfrm>
              <a:off x="8658393" y="1960260"/>
              <a:ext cx="453281" cy="55948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3C6F0A-D45F-B547-A2E7-1BC896CF581C}"/>
              </a:ext>
            </a:extLst>
          </p:cNvPr>
          <p:cNvGrpSpPr/>
          <p:nvPr/>
        </p:nvGrpSpPr>
        <p:grpSpPr>
          <a:xfrm>
            <a:off x="9111674" y="1924365"/>
            <a:ext cx="2440239" cy="608091"/>
            <a:chOff x="9111674" y="1924365"/>
            <a:chExt cx="2440239" cy="6080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65A83C-AAF3-384C-BE81-672E997548B2}"/>
                </a:ext>
              </a:extLst>
            </p:cNvPr>
            <p:cNvSpPr txBox="1"/>
            <p:nvPr/>
          </p:nvSpPr>
          <p:spPr>
            <a:xfrm>
              <a:off x="9111674" y="1924365"/>
              <a:ext cx="2440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result.txt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E163FEDA-ABCE-3542-9C0E-8C3B95BCFA56}"/>
                </a:ext>
              </a:extLst>
            </p:cNvPr>
            <p:cNvSpPr/>
            <p:nvPr/>
          </p:nvSpPr>
          <p:spPr>
            <a:xfrm>
              <a:off x="9294195" y="1972971"/>
              <a:ext cx="205960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441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E70E31AC-E59C-DF4B-8119-DE3DD37228FE}"/>
              </a:ext>
            </a:extLst>
          </p:cNvPr>
          <p:cNvSpPr/>
          <p:nvPr/>
        </p:nvSpPr>
        <p:spPr>
          <a:xfrm>
            <a:off x="498986" y="3010340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34DEA6-628D-AF48-AC5A-3F66B4A6082A}"/>
              </a:ext>
            </a:extLst>
          </p:cNvPr>
          <p:cNvSpPr/>
          <p:nvPr/>
        </p:nvSpPr>
        <p:spPr>
          <a:xfrm>
            <a:off x="4269797" y="3035742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0DC903-29C3-2747-BAD6-BC8B34EDD690}"/>
              </a:ext>
            </a:extLst>
          </p:cNvPr>
          <p:cNvSpPr/>
          <p:nvPr/>
        </p:nvSpPr>
        <p:spPr>
          <a:xfrm>
            <a:off x="8021006" y="3010339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B7AA10-3353-0645-B920-1DF07E05838A}"/>
              </a:ext>
            </a:extLst>
          </p:cNvPr>
          <p:cNvCxnSpPr>
            <a:cxnSpLocks/>
          </p:cNvCxnSpPr>
          <p:nvPr/>
        </p:nvCxnSpPr>
        <p:spPr>
          <a:xfrm>
            <a:off x="3911321" y="4648692"/>
            <a:ext cx="3213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C1202A-9ED7-B640-895F-2CA96D66FB9B}"/>
              </a:ext>
            </a:extLst>
          </p:cNvPr>
          <p:cNvCxnSpPr>
            <a:cxnSpLocks/>
          </p:cNvCxnSpPr>
          <p:nvPr/>
        </p:nvCxnSpPr>
        <p:spPr>
          <a:xfrm>
            <a:off x="7662502" y="4754499"/>
            <a:ext cx="3807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Make List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1886072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1872217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E2943D-22A0-974A-9D92-CFFD6EA99532}"/>
              </a:ext>
            </a:extLst>
          </p:cNvPr>
          <p:cNvGrpSpPr/>
          <p:nvPr/>
        </p:nvGrpSpPr>
        <p:grpSpPr>
          <a:xfrm>
            <a:off x="1720097" y="3429000"/>
            <a:ext cx="949898" cy="584775"/>
            <a:chOff x="-22167" y="1913783"/>
            <a:chExt cx="949898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6DCEC-71EB-5745-BB55-70EB2C654949}"/>
                </a:ext>
              </a:extLst>
            </p:cNvPr>
            <p:cNvSpPr txBox="1"/>
            <p:nvPr/>
          </p:nvSpPr>
          <p:spPr>
            <a:xfrm>
              <a:off x="-22167" y="1913783"/>
              <a:ext cx="94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cd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2966D451-AA24-434D-A4F9-B0564674B31D}"/>
                </a:ext>
              </a:extLst>
            </p:cNvPr>
            <p:cNvSpPr/>
            <p:nvPr/>
          </p:nvSpPr>
          <p:spPr>
            <a:xfrm>
              <a:off x="124666" y="1939073"/>
              <a:ext cx="63672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B6AAB4-003F-194E-B7B8-61762F08264E}"/>
              </a:ext>
            </a:extLst>
          </p:cNvPr>
          <p:cNvGrpSpPr/>
          <p:nvPr/>
        </p:nvGrpSpPr>
        <p:grpSpPr>
          <a:xfrm>
            <a:off x="1185916" y="4214317"/>
            <a:ext cx="1907590" cy="594770"/>
            <a:chOff x="804324" y="1913783"/>
            <a:chExt cx="1907590" cy="594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C99DE-8E5C-D641-B09A-89B21E605B26}"/>
                </a:ext>
              </a:extLst>
            </p:cNvPr>
            <p:cNvSpPr txBox="1"/>
            <p:nvPr/>
          </p:nvSpPr>
          <p:spPr>
            <a:xfrm>
              <a:off x="804324" y="1913783"/>
              <a:ext cx="1907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d_name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2C4382D-4C4A-5B4C-943C-2EF385EEAC80}"/>
                </a:ext>
              </a:extLst>
            </p:cNvPr>
            <p:cNvSpPr/>
            <p:nvPr/>
          </p:nvSpPr>
          <p:spPr>
            <a:xfrm>
              <a:off x="845394" y="1949068"/>
              <a:ext cx="1824601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39FF6C-1D0E-154B-B48C-13B3E3BF584B}"/>
              </a:ext>
            </a:extLst>
          </p:cNvPr>
          <p:cNvGrpSpPr/>
          <p:nvPr/>
        </p:nvGrpSpPr>
        <p:grpSpPr>
          <a:xfrm>
            <a:off x="5270556" y="3454290"/>
            <a:ext cx="1371585" cy="584775"/>
            <a:chOff x="3093506" y="1927638"/>
            <a:chExt cx="1371585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4ED645-C8CC-9C45-8B33-E5A429861F12}"/>
                </a:ext>
              </a:extLst>
            </p:cNvPr>
            <p:cNvSpPr txBox="1"/>
            <p:nvPr/>
          </p:nvSpPr>
          <p:spPr>
            <a:xfrm>
              <a:off x="3093506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ls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3CC95B-057B-E24C-81B8-371053EB187C}"/>
                </a:ext>
              </a:extLst>
            </p:cNvPr>
            <p:cNvSpPr/>
            <p:nvPr/>
          </p:nvSpPr>
          <p:spPr>
            <a:xfrm>
              <a:off x="3486600" y="1936661"/>
              <a:ext cx="58539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520C4C-D561-2348-9A8B-D5DE1F6456C6}"/>
              </a:ext>
            </a:extLst>
          </p:cNvPr>
          <p:cNvGrpSpPr/>
          <p:nvPr/>
        </p:nvGrpSpPr>
        <p:grpSpPr>
          <a:xfrm>
            <a:off x="5232097" y="4309160"/>
            <a:ext cx="1371585" cy="584775"/>
            <a:chOff x="3735523" y="1927638"/>
            <a:chExt cx="1371585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07A7E7-3E49-2949-B40B-0D2E2D2E8178}"/>
                </a:ext>
              </a:extLst>
            </p:cNvPr>
            <p:cNvSpPr txBox="1"/>
            <p:nvPr/>
          </p:nvSpPr>
          <p:spPr>
            <a:xfrm>
              <a:off x="3735523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-al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6AD347B4-AD4E-0944-8F21-136D60067F60}"/>
                </a:ext>
              </a:extLst>
            </p:cNvPr>
            <p:cNvSpPr/>
            <p:nvPr/>
          </p:nvSpPr>
          <p:spPr>
            <a:xfrm>
              <a:off x="4128617" y="1941415"/>
              <a:ext cx="630254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BAFA0C-4C75-5E44-9603-4EE437BA42AA}"/>
              </a:ext>
            </a:extLst>
          </p:cNvPr>
          <p:cNvGrpSpPr/>
          <p:nvPr/>
        </p:nvGrpSpPr>
        <p:grpSpPr>
          <a:xfrm>
            <a:off x="9111674" y="3160534"/>
            <a:ext cx="1371585" cy="605558"/>
            <a:chOff x="5676891" y="1899927"/>
            <a:chExt cx="1371585" cy="605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7B89EF-A567-9640-96FC-CBADFE52E68F}"/>
                </a:ext>
              </a:extLst>
            </p:cNvPr>
            <p:cNvSpPr txBox="1"/>
            <p:nvPr/>
          </p:nvSpPr>
          <p:spPr>
            <a:xfrm>
              <a:off x="5676891" y="1899927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grep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59765BA-318A-7C40-95DF-01D2C588D423}"/>
                </a:ext>
              </a:extLst>
            </p:cNvPr>
            <p:cNvSpPr/>
            <p:nvPr/>
          </p:nvSpPr>
          <p:spPr>
            <a:xfrm>
              <a:off x="5824385" y="1946000"/>
              <a:ext cx="103393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8175F6-3EEB-0F4E-9ADF-90EED98EAA1F}"/>
              </a:ext>
            </a:extLst>
          </p:cNvPr>
          <p:cNvGrpSpPr/>
          <p:nvPr/>
        </p:nvGrpSpPr>
        <p:grpSpPr>
          <a:xfrm>
            <a:off x="8864784" y="3895504"/>
            <a:ext cx="1822704" cy="584775"/>
            <a:chOff x="6849375" y="1941493"/>
            <a:chExt cx="1822704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6FBB7-037D-3F4F-8B4E-0393A26D1D18}"/>
                </a:ext>
              </a:extLst>
            </p:cNvPr>
            <p:cNvSpPr txBox="1"/>
            <p:nvPr/>
          </p:nvSpPr>
          <p:spPr>
            <a:xfrm>
              <a:off x="6849375" y="1941493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A B C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3D7C0B7A-14F9-B24A-A990-DE835227293B}"/>
                </a:ext>
              </a:extLst>
            </p:cNvPr>
            <p:cNvSpPr/>
            <p:nvPr/>
          </p:nvSpPr>
          <p:spPr>
            <a:xfrm>
              <a:off x="7007095" y="1963147"/>
              <a:ext cx="1522050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F4AFE3-3904-2141-BDAF-3A274F611DE8}"/>
              </a:ext>
            </a:extLst>
          </p:cNvPr>
          <p:cNvGrpSpPr/>
          <p:nvPr/>
        </p:nvGrpSpPr>
        <p:grpSpPr>
          <a:xfrm>
            <a:off x="8910293" y="4580418"/>
            <a:ext cx="1822704" cy="584775"/>
            <a:chOff x="8004324" y="1941706"/>
            <a:chExt cx="1822704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A19D5A-A8BA-0748-80D1-2BCC9FB28AD1}"/>
                </a:ext>
              </a:extLst>
            </p:cNvPr>
            <p:cNvSpPr txBox="1"/>
            <p:nvPr/>
          </p:nvSpPr>
          <p:spPr>
            <a:xfrm>
              <a:off x="8004324" y="1941706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&gt;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41550BD1-9569-2A40-92E4-3B3F4126D4F1}"/>
                </a:ext>
              </a:extLst>
            </p:cNvPr>
            <p:cNvSpPr/>
            <p:nvPr/>
          </p:nvSpPr>
          <p:spPr>
            <a:xfrm>
              <a:off x="8658393" y="1960260"/>
              <a:ext cx="453281" cy="55948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3C6F0A-D45F-B547-A2E7-1BC896CF581C}"/>
              </a:ext>
            </a:extLst>
          </p:cNvPr>
          <p:cNvGrpSpPr/>
          <p:nvPr/>
        </p:nvGrpSpPr>
        <p:grpSpPr>
          <a:xfrm>
            <a:off x="9111674" y="1924365"/>
            <a:ext cx="2440239" cy="608091"/>
            <a:chOff x="9111674" y="1924365"/>
            <a:chExt cx="2440239" cy="6080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65A83C-AAF3-384C-BE81-672E997548B2}"/>
                </a:ext>
              </a:extLst>
            </p:cNvPr>
            <p:cNvSpPr txBox="1"/>
            <p:nvPr/>
          </p:nvSpPr>
          <p:spPr>
            <a:xfrm>
              <a:off x="9111674" y="1924365"/>
              <a:ext cx="2440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result.txt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E163FEDA-ABCE-3542-9C0E-8C3B95BCFA56}"/>
                </a:ext>
              </a:extLst>
            </p:cNvPr>
            <p:cNvSpPr/>
            <p:nvPr/>
          </p:nvSpPr>
          <p:spPr>
            <a:xfrm>
              <a:off x="9294195" y="1972971"/>
              <a:ext cx="205960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93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E70E31AC-E59C-DF4B-8119-DE3DD37228FE}"/>
              </a:ext>
            </a:extLst>
          </p:cNvPr>
          <p:cNvSpPr/>
          <p:nvPr/>
        </p:nvSpPr>
        <p:spPr>
          <a:xfrm>
            <a:off x="498986" y="3010340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34DEA6-628D-AF48-AC5A-3F66B4A6082A}"/>
              </a:ext>
            </a:extLst>
          </p:cNvPr>
          <p:cNvSpPr/>
          <p:nvPr/>
        </p:nvSpPr>
        <p:spPr>
          <a:xfrm>
            <a:off x="4269797" y="3035742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0DC903-29C3-2747-BAD6-BC8B34EDD690}"/>
              </a:ext>
            </a:extLst>
          </p:cNvPr>
          <p:cNvSpPr/>
          <p:nvPr/>
        </p:nvSpPr>
        <p:spPr>
          <a:xfrm>
            <a:off x="8021006" y="3010339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B7AA10-3353-0645-B920-1DF07E05838A}"/>
              </a:ext>
            </a:extLst>
          </p:cNvPr>
          <p:cNvCxnSpPr>
            <a:cxnSpLocks/>
          </p:cNvCxnSpPr>
          <p:nvPr/>
        </p:nvCxnSpPr>
        <p:spPr>
          <a:xfrm>
            <a:off x="3911321" y="4648692"/>
            <a:ext cx="3213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C1202A-9ED7-B640-895F-2CA96D66FB9B}"/>
              </a:ext>
            </a:extLst>
          </p:cNvPr>
          <p:cNvCxnSpPr>
            <a:cxnSpLocks/>
          </p:cNvCxnSpPr>
          <p:nvPr/>
        </p:nvCxnSpPr>
        <p:spPr>
          <a:xfrm>
            <a:off x="7662502" y="4754499"/>
            <a:ext cx="3807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Make List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B43D-CEB8-F947-B4DB-50F0C069BB80}"/>
              </a:ext>
            </a:extLst>
          </p:cNvPr>
          <p:cNvSpPr txBox="1"/>
          <p:nvPr/>
        </p:nvSpPr>
        <p:spPr>
          <a:xfrm>
            <a:off x="2279936" y="1886072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458D6-754F-8B4D-98BE-3A03064C81BA}"/>
              </a:ext>
            </a:extLst>
          </p:cNvPr>
          <p:cNvSpPr txBox="1"/>
          <p:nvPr/>
        </p:nvSpPr>
        <p:spPr>
          <a:xfrm>
            <a:off x="4530888" y="1872217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\0</a:t>
            </a:r>
            <a:endParaRPr kumimoji="1" lang="ko-Kore-KR" altLang="en-US" sz="32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E2943D-22A0-974A-9D92-CFFD6EA99532}"/>
              </a:ext>
            </a:extLst>
          </p:cNvPr>
          <p:cNvGrpSpPr/>
          <p:nvPr/>
        </p:nvGrpSpPr>
        <p:grpSpPr>
          <a:xfrm>
            <a:off x="1720097" y="3429000"/>
            <a:ext cx="949898" cy="584775"/>
            <a:chOff x="-22167" y="1913783"/>
            <a:chExt cx="949898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6DCEC-71EB-5745-BB55-70EB2C654949}"/>
                </a:ext>
              </a:extLst>
            </p:cNvPr>
            <p:cNvSpPr txBox="1"/>
            <p:nvPr/>
          </p:nvSpPr>
          <p:spPr>
            <a:xfrm>
              <a:off x="-22167" y="1913783"/>
              <a:ext cx="94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cd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2966D451-AA24-434D-A4F9-B0564674B31D}"/>
                </a:ext>
              </a:extLst>
            </p:cNvPr>
            <p:cNvSpPr/>
            <p:nvPr/>
          </p:nvSpPr>
          <p:spPr>
            <a:xfrm>
              <a:off x="124666" y="1939073"/>
              <a:ext cx="63672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B6AAB4-003F-194E-B7B8-61762F08264E}"/>
              </a:ext>
            </a:extLst>
          </p:cNvPr>
          <p:cNvGrpSpPr/>
          <p:nvPr/>
        </p:nvGrpSpPr>
        <p:grpSpPr>
          <a:xfrm>
            <a:off x="1185916" y="4214317"/>
            <a:ext cx="1907590" cy="594770"/>
            <a:chOff x="804324" y="1913783"/>
            <a:chExt cx="1907590" cy="594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C99DE-8E5C-D641-B09A-89B21E605B26}"/>
                </a:ext>
              </a:extLst>
            </p:cNvPr>
            <p:cNvSpPr txBox="1"/>
            <p:nvPr/>
          </p:nvSpPr>
          <p:spPr>
            <a:xfrm>
              <a:off x="804324" y="1913783"/>
              <a:ext cx="1907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d_name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2C4382D-4C4A-5B4C-943C-2EF385EEAC80}"/>
                </a:ext>
              </a:extLst>
            </p:cNvPr>
            <p:cNvSpPr/>
            <p:nvPr/>
          </p:nvSpPr>
          <p:spPr>
            <a:xfrm>
              <a:off x="845394" y="1949068"/>
              <a:ext cx="1824601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39FF6C-1D0E-154B-B48C-13B3E3BF584B}"/>
              </a:ext>
            </a:extLst>
          </p:cNvPr>
          <p:cNvGrpSpPr/>
          <p:nvPr/>
        </p:nvGrpSpPr>
        <p:grpSpPr>
          <a:xfrm>
            <a:off x="5270556" y="3454290"/>
            <a:ext cx="1371585" cy="584775"/>
            <a:chOff x="3093506" y="1927638"/>
            <a:chExt cx="1371585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4ED645-C8CC-9C45-8B33-E5A429861F12}"/>
                </a:ext>
              </a:extLst>
            </p:cNvPr>
            <p:cNvSpPr txBox="1"/>
            <p:nvPr/>
          </p:nvSpPr>
          <p:spPr>
            <a:xfrm>
              <a:off x="3093506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ls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3CC95B-057B-E24C-81B8-371053EB187C}"/>
                </a:ext>
              </a:extLst>
            </p:cNvPr>
            <p:cNvSpPr/>
            <p:nvPr/>
          </p:nvSpPr>
          <p:spPr>
            <a:xfrm>
              <a:off x="3486600" y="1936661"/>
              <a:ext cx="58539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520C4C-D561-2348-9A8B-D5DE1F6456C6}"/>
              </a:ext>
            </a:extLst>
          </p:cNvPr>
          <p:cNvGrpSpPr/>
          <p:nvPr/>
        </p:nvGrpSpPr>
        <p:grpSpPr>
          <a:xfrm>
            <a:off x="5232097" y="4309160"/>
            <a:ext cx="1371585" cy="584775"/>
            <a:chOff x="3735523" y="1927638"/>
            <a:chExt cx="1371585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07A7E7-3E49-2949-B40B-0D2E2D2E8178}"/>
                </a:ext>
              </a:extLst>
            </p:cNvPr>
            <p:cNvSpPr txBox="1"/>
            <p:nvPr/>
          </p:nvSpPr>
          <p:spPr>
            <a:xfrm>
              <a:off x="3735523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-al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6AD347B4-AD4E-0944-8F21-136D60067F60}"/>
                </a:ext>
              </a:extLst>
            </p:cNvPr>
            <p:cNvSpPr/>
            <p:nvPr/>
          </p:nvSpPr>
          <p:spPr>
            <a:xfrm>
              <a:off x="4128617" y="1941415"/>
              <a:ext cx="630254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BAFA0C-4C75-5E44-9603-4EE437BA42AA}"/>
              </a:ext>
            </a:extLst>
          </p:cNvPr>
          <p:cNvGrpSpPr/>
          <p:nvPr/>
        </p:nvGrpSpPr>
        <p:grpSpPr>
          <a:xfrm>
            <a:off x="9111674" y="3160534"/>
            <a:ext cx="1371585" cy="605558"/>
            <a:chOff x="5676891" y="1899927"/>
            <a:chExt cx="1371585" cy="605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7B89EF-A567-9640-96FC-CBADFE52E68F}"/>
                </a:ext>
              </a:extLst>
            </p:cNvPr>
            <p:cNvSpPr txBox="1"/>
            <p:nvPr/>
          </p:nvSpPr>
          <p:spPr>
            <a:xfrm>
              <a:off x="5676891" y="1899927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grep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59765BA-318A-7C40-95DF-01D2C588D423}"/>
                </a:ext>
              </a:extLst>
            </p:cNvPr>
            <p:cNvSpPr/>
            <p:nvPr/>
          </p:nvSpPr>
          <p:spPr>
            <a:xfrm>
              <a:off x="5824385" y="1946000"/>
              <a:ext cx="103393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8175F6-3EEB-0F4E-9ADF-90EED98EAA1F}"/>
              </a:ext>
            </a:extLst>
          </p:cNvPr>
          <p:cNvGrpSpPr/>
          <p:nvPr/>
        </p:nvGrpSpPr>
        <p:grpSpPr>
          <a:xfrm>
            <a:off x="8864784" y="3895504"/>
            <a:ext cx="1822704" cy="584775"/>
            <a:chOff x="6849375" y="1941493"/>
            <a:chExt cx="1822704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6FBB7-037D-3F4F-8B4E-0393A26D1D18}"/>
                </a:ext>
              </a:extLst>
            </p:cNvPr>
            <p:cNvSpPr txBox="1"/>
            <p:nvPr/>
          </p:nvSpPr>
          <p:spPr>
            <a:xfrm>
              <a:off x="6849375" y="1941493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A B C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3D7C0B7A-14F9-B24A-A990-DE835227293B}"/>
                </a:ext>
              </a:extLst>
            </p:cNvPr>
            <p:cNvSpPr/>
            <p:nvPr/>
          </p:nvSpPr>
          <p:spPr>
            <a:xfrm>
              <a:off x="7007095" y="1963147"/>
              <a:ext cx="1522050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F4AFE3-3904-2141-BDAF-3A274F611DE8}"/>
              </a:ext>
            </a:extLst>
          </p:cNvPr>
          <p:cNvGrpSpPr/>
          <p:nvPr/>
        </p:nvGrpSpPr>
        <p:grpSpPr>
          <a:xfrm>
            <a:off x="8910293" y="4580418"/>
            <a:ext cx="1822704" cy="584775"/>
            <a:chOff x="8004324" y="1941706"/>
            <a:chExt cx="1822704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A19D5A-A8BA-0748-80D1-2BCC9FB28AD1}"/>
                </a:ext>
              </a:extLst>
            </p:cNvPr>
            <p:cNvSpPr txBox="1"/>
            <p:nvPr/>
          </p:nvSpPr>
          <p:spPr>
            <a:xfrm>
              <a:off x="8004324" y="1941706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&gt;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41550BD1-9569-2A40-92E4-3B3F4126D4F1}"/>
                </a:ext>
              </a:extLst>
            </p:cNvPr>
            <p:cNvSpPr/>
            <p:nvPr/>
          </p:nvSpPr>
          <p:spPr>
            <a:xfrm>
              <a:off x="8658393" y="1960260"/>
              <a:ext cx="453281" cy="55948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3C6F0A-D45F-B547-A2E7-1BC896CF581C}"/>
              </a:ext>
            </a:extLst>
          </p:cNvPr>
          <p:cNvGrpSpPr/>
          <p:nvPr/>
        </p:nvGrpSpPr>
        <p:grpSpPr>
          <a:xfrm>
            <a:off x="8563409" y="5265332"/>
            <a:ext cx="2440239" cy="608091"/>
            <a:chOff x="9111674" y="1924365"/>
            <a:chExt cx="2440239" cy="6080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65A83C-AAF3-384C-BE81-672E997548B2}"/>
                </a:ext>
              </a:extLst>
            </p:cNvPr>
            <p:cNvSpPr txBox="1"/>
            <p:nvPr/>
          </p:nvSpPr>
          <p:spPr>
            <a:xfrm>
              <a:off x="9111674" y="1924365"/>
              <a:ext cx="2440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result.txt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E163FEDA-ABCE-3542-9C0E-8C3B95BCFA56}"/>
                </a:ext>
              </a:extLst>
            </p:cNvPr>
            <p:cNvSpPr/>
            <p:nvPr/>
          </p:nvSpPr>
          <p:spPr>
            <a:xfrm>
              <a:off x="9294195" y="1972971"/>
              <a:ext cx="205960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655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E70E31AC-E59C-DF4B-8119-DE3DD37228FE}"/>
              </a:ext>
            </a:extLst>
          </p:cNvPr>
          <p:cNvSpPr/>
          <p:nvPr/>
        </p:nvSpPr>
        <p:spPr>
          <a:xfrm>
            <a:off x="498986" y="1831247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34DEA6-628D-AF48-AC5A-3F66B4A6082A}"/>
              </a:ext>
            </a:extLst>
          </p:cNvPr>
          <p:cNvSpPr/>
          <p:nvPr/>
        </p:nvSpPr>
        <p:spPr>
          <a:xfrm>
            <a:off x="4269797" y="1856649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0DC903-29C3-2747-BAD6-BC8B34EDD690}"/>
              </a:ext>
            </a:extLst>
          </p:cNvPr>
          <p:cNvSpPr/>
          <p:nvPr/>
        </p:nvSpPr>
        <p:spPr>
          <a:xfrm>
            <a:off x="8021006" y="1831246"/>
            <a:ext cx="3392705" cy="31871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B7AA10-3353-0645-B920-1DF07E05838A}"/>
              </a:ext>
            </a:extLst>
          </p:cNvPr>
          <p:cNvCxnSpPr>
            <a:cxnSpLocks/>
          </p:cNvCxnSpPr>
          <p:nvPr/>
        </p:nvCxnSpPr>
        <p:spPr>
          <a:xfrm>
            <a:off x="3911321" y="3469599"/>
            <a:ext cx="3213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C1202A-9ED7-B640-895F-2CA96D66FB9B}"/>
              </a:ext>
            </a:extLst>
          </p:cNvPr>
          <p:cNvCxnSpPr>
            <a:cxnSpLocks/>
          </p:cNvCxnSpPr>
          <p:nvPr/>
        </p:nvCxnSpPr>
        <p:spPr>
          <a:xfrm>
            <a:off x="7662502" y="3575406"/>
            <a:ext cx="3807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Make List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E2943D-22A0-974A-9D92-CFFD6EA99532}"/>
              </a:ext>
            </a:extLst>
          </p:cNvPr>
          <p:cNvGrpSpPr/>
          <p:nvPr/>
        </p:nvGrpSpPr>
        <p:grpSpPr>
          <a:xfrm>
            <a:off x="1720097" y="2249907"/>
            <a:ext cx="949898" cy="584775"/>
            <a:chOff x="-22167" y="1913783"/>
            <a:chExt cx="949898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6DCEC-71EB-5745-BB55-70EB2C654949}"/>
                </a:ext>
              </a:extLst>
            </p:cNvPr>
            <p:cNvSpPr txBox="1"/>
            <p:nvPr/>
          </p:nvSpPr>
          <p:spPr>
            <a:xfrm>
              <a:off x="-22167" y="1913783"/>
              <a:ext cx="94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cd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2966D451-AA24-434D-A4F9-B0564674B31D}"/>
                </a:ext>
              </a:extLst>
            </p:cNvPr>
            <p:cNvSpPr/>
            <p:nvPr/>
          </p:nvSpPr>
          <p:spPr>
            <a:xfrm>
              <a:off x="124666" y="1939073"/>
              <a:ext cx="63672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B6AAB4-003F-194E-B7B8-61762F08264E}"/>
              </a:ext>
            </a:extLst>
          </p:cNvPr>
          <p:cNvGrpSpPr/>
          <p:nvPr/>
        </p:nvGrpSpPr>
        <p:grpSpPr>
          <a:xfrm>
            <a:off x="1185916" y="3035224"/>
            <a:ext cx="1907590" cy="594770"/>
            <a:chOff x="804324" y="1913783"/>
            <a:chExt cx="1907590" cy="594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C99DE-8E5C-D641-B09A-89B21E605B26}"/>
                </a:ext>
              </a:extLst>
            </p:cNvPr>
            <p:cNvSpPr txBox="1"/>
            <p:nvPr/>
          </p:nvSpPr>
          <p:spPr>
            <a:xfrm>
              <a:off x="804324" y="1913783"/>
              <a:ext cx="1907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d_name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2C4382D-4C4A-5B4C-943C-2EF385EEAC80}"/>
                </a:ext>
              </a:extLst>
            </p:cNvPr>
            <p:cNvSpPr/>
            <p:nvPr/>
          </p:nvSpPr>
          <p:spPr>
            <a:xfrm>
              <a:off x="845394" y="1949068"/>
              <a:ext cx="1824601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39FF6C-1D0E-154B-B48C-13B3E3BF584B}"/>
              </a:ext>
            </a:extLst>
          </p:cNvPr>
          <p:cNvGrpSpPr/>
          <p:nvPr/>
        </p:nvGrpSpPr>
        <p:grpSpPr>
          <a:xfrm>
            <a:off x="5270556" y="2275197"/>
            <a:ext cx="1371585" cy="584775"/>
            <a:chOff x="3093506" y="1927638"/>
            <a:chExt cx="1371585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4ED645-C8CC-9C45-8B33-E5A429861F12}"/>
                </a:ext>
              </a:extLst>
            </p:cNvPr>
            <p:cNvSpPr txBox="1"/>
            <p:nvPr/>
          </p:nvSpPr>
          <p:spPr>
            <a:xfrm>
              <a:off x="3093506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ls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3CC95B-057B-E24C-81B8-371053EB187C}"/>
                </a:ext>
              </a:extLst>
            </p:cNvPr>
            <p:cNvSpPr/>
            <p:nvPr/>
          </p:nvSpPr>
          <p:spPr>
            <a:xfrm>
              <a:off x="3486600" y="1936661"/>
              <a:ext cx="58539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520C4C-D561-2348-9A8B-D5DE1F6456C6}"/>
              </a:ext>
            </a:extLst>
          </p:cNvPr>
          <p:cNvGrpSpPr/>
          <p:nvPr/>
        </p:nvGrpSpPr>
        <p:grpSpPr>
          <a:xfrm>
            <a:off x="5232097" y="3130067"/>
            <a:ext cx="1371585" cy="584775"/>
            <a:chOff x="3735523" y="1927638"/>
            <a:chExt cx="1371585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07A7E7-3E49-2949-B40B-0D2E2D2E8178}"/>
                </a:ext>
              </a:extLst>
            </p:cNvPr>
            <p:cNvSpPr txBox="1"/>
            <p:nvPr/>
          </p:nvSpPr>
          <p:spPr>
            <a:xfrm>
              <a:off x="3735523" y="1927638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-al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6AD347B4-AD4E-0944-8F21-136D60067F60}"/>
                </a:ext>
              </a:extLst>
            </p:cNvPr>
            <p:cNvSpPr/>
            <p:nvPr/>
          </p:nvSpPr>
          <p:spPr>
            <a:xfrm>
              <a:off x="4128617" y="1941415"/>
              <a:ext cx="630254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BAFA0C-4C75-5E44-9603-4EE437BA42AA}"/>
              </a:ext>
            </a:extLst>
          </p:cNvPr>
          <p:cNvGrpSpPr/>
          <p:nvPr/>
        </p:nvGrpSpPr>
        <p:grpSpPr>
          <a:xfrm>
            <a:off x="9111674" y="1981441"/>
            <a:ext cx="1371585" cy="605558"/>
            <a:chOff x="5676891" y="1899927"/>
            <a:chExt cx="1371585" cy="605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7B89EF-A567-9640-96FC-CBADFE52E68F}"/>
                </a:ext>
              </a:extLst>
            </p:cNvPr>
            <p:cNvSpPr txBox="1"/>
            <p:nvPr/>
          </p:nvSpPr>
          <p:spPr>
            <a:xfrm>
              <a:off x="5676891" y="1899927"/>
              <a:ext cx="137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grep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59765BA-318A-7C40-95DF-01D2C588D423}"/>
                </a:ext>
              </a:extLst>
            </p:cNvPr>
            <p:cNvSpPr/>
            <p:nvPr/>
          </p:nvSpPr>
          <p:spPr>
            <a:xfrm>
              <a:off x="5824385" y="1946000"/>
              <a:ext cx="1033936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8175F6-3EEB-0F4E-9ADF-90EED98EAA1F}"/>
              </a:ext>
            </a:extLst>
          </p:cNvPr>
          <p:cNvGrpSpPr/>
          <p:nvPr/>
        </p:nvGrpSpPr>
        <p:grpSpPr>
          <a:xfrm>
            <a:off x="8864784" y="2716411"/>
            <a:ext cx="1822704" cy="584775"/>
            <a:chOff x="6849375" y="1941493"/>
            <a:chExt cx="1822704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6FBB7-037D-3F4F-8B4E-0393A26D1D18}"/>
                </a:ext>
              </a:extLst>
            </p:cNvPr>
            <p:cNvSpPr txBox="1"/>
            <p:nvPr/>
          </p:nvSpPr>
          <p:spPr>
            <a:xfrm>
              <a:off x="6849375" y="1941493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A B C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3D7C0B7A-14F9-B24A-A990-DE835227293B}"/>
                </a:ext>
              </a:extLst>
            </p:cNvPr>
            <p:cNvSpPr/>
            <p:nvPr/>
          </p:nvSpPr>
          <p:spPr>
            <a:xfrm>
              <a:off x="7007095" y="1963147"/>
              <a:ext cx="1522050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F4AFE3-3904-2141-BDAF-3A274F611DE8}"/>
              </a:ext>
            </a:extLst>
          </p:cNvPr>
          <p:cNvGrpSpPr/>
          <p:nvPr/>
        </p:nvGrpSpPr>
        <p:grpSpPr>
          <a:xfrm>
            <a:off x="8910293" y="3401325"/>
            <a:ext cx="1822704" cy="584775"/>
            <a:chOff x="8004324" y="1941706"/>
            <a:chExt cx="1822704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A19D5A-A8BA-0748-80D1-2BCC9FB28AD1}"/>
                </a:ext>
              </a:extLst>
            </p:cNvPr>
            <p:cNvSpPr txBox="1"/>
            <p:nvPr/>
          </p:nvSpPr>
          <p:spPr>
            <a:xfrm>
              <a:off x="8004324" y="1941706"/>
              <a:ext cx="1822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>
                  <a:latin typeface="Noto Sans KR" panose="020B0500000000000000" pitchFamily="34" charset="-128"/>
                  <a:ea typeface="Noto Sans KR" panose="020B0500000000000000" pitchFamily="34" charset="-128"/>
                </a:rPr>
                <a:t>&gt;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41550BD1-9569-2A40-92E4-3B3F4126D4F1}"/>
                </a:ext>
              </a:extLst>
            </p:cNvPr>
            <p:cNvSpPr/>
            <p:nvPr/>
          </p:nvSpPr>
          <p:spPr>
            <a:xfrm>
              <a:off x="8658393" y="1960260"/>
              <a:ext cx="453281" cy="55948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3C6F0A-D45F-B547-A2E7-1BC896CF581C}"/>
              </a:ext>
            </a:extLst>
          </p:cNvPr>
          <p:cNvGrpSpPr/>
          <p:nvPr/>
        </p:nvGrpSpPr>
        <p:grpSpPr>
          <a:xfrm>
            <a:off x="8563409" y="4086239"/>
            <a:ext cx="2440239" cy="608091"/>
            <a:chOff x="9111674" y="1924365"/>
            <a:chExt cx="2440239" cy="6080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65A83C-AAF3-384C-BE81-672E997548B2}"/>
                </a:ext>
              </a:extLst>
            </p:cNvPr>
            <p:cNvSpPr txBox="1"/>
            <p:nvPr/>
          </p:nvSpPr>
          <p:spPr>
            <a:xfrm>
              <a:off x="9111674" y="1924365"/>
              <a:ext cx="2440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200" b="1" dirty="0" err="1">
                  <a:latin typeface="Noto Sans KR" panose="020B0500000000000000" pitchFamily="34" charset="-128"/>
                  <a:ea typeface="Noto Sans KR" panose="020B0500000000000000" pitchFamily="34" charset="-128"/>
                </a:rPr>
                <a:t>result.txt</a:t>
              </a:r>
              <a:endParaRPr kumimoji="1" lang="ko-Kore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E163FEDA-ABCE-3542-9C0E-8C3B95BCFA56}"/>
                </a:ext>
              </a:extLst>
            </p:cNvPr>
            <p:cNvSpPr/>
            <p:nvPr/>
          </p:nvSpPr>
          <p:spPr>
            <a:xfrm>
              <a:off x="9294195" y="1972971"/>
              <a:ext cx="2059605" cy="559485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902847-5F51-2A45-9C81-F35BEAFC0D9D}"/>
              </a:ext>
            </a:extLst>
          </p:cNvPr>
          <p:cNvSpPr txBox="1"/>
          <p:nvPr/>
        </p:nvSpPr>
        <p:spPr>
          <a:xfrm>
            <a:off x="297872" y="5968514"/>
            <a:ext cx="128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lst_ptr</a:t>
            </a:r>
            <a:endParaRPr kumimoji="1" lang="ko-Kore-KR" altLang="en-US" sz="2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743CC9-B78C-DC45-BE7E-263E049E2B61}"/>
              </a:ext>
            </a:extLst>
          </p:cNvPr>
          <p:cNvCxnSpPr>
            <a:cxnSpLocks/>
          </p:cNvCxnSpPr>
          <p:nvPr/>
        </p:nvCxnSpPr>
        <p:spPr>
          <a:xfrm flipV="1">
            <a:off x="838200" y="5159001"/>
            <a:ext cx="228601" cy="67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90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Parsing Flow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8AF50A-648F-B74D-8101-0F5BAC4A4EB6}"/>
              </a:ext>
            </a:extLst>
          </p:cNvPr>
          <p:cNvSpPr/>
          <p:nvPr/>
        </p:nvSpPr>
        <p:spPr>
          <a:xfrm>
            <a:off x="838199" y="2785139"/>
            <a:ext cx="3105144" cy="11139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Command 1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F5D3F2D-CF65-234F-B228-A4DA598632FF}"/>
              </a:ext>
            </a:extLst>
          </p:cNvPr>
          <p:cNvSpPr/>
          <p:nvPr/>
        </p:nvSpPr>
        <p:spPr>
          <a:xfrm>
            <a:off x="4545662" y="2785139"/>
            <a:ext cx="3105144" cy="11139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Command 1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A497B8F-94F4-E943-8321-5B23EA9A5911}"/>
              </a:ext>
            </a:extLst>
          </p:cNvPr>
          <p:cNvSpPr/>
          <p:nvPr/>
        </p:nvSpPr>
        <p:spPr>
          <a:xfrm>
            <a:off x="8386143" y="2785139"/>
            <a:ext cx="3105144" cy="11139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Command 1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ED5CE419-3302-ED41-ACB4-6F62EA406341}"/>
              </a:ext>
            </a:extLst>
          </p:cNvPr>
          <p:cNvCxnSpPr>
            <a:cxnSpLocks/>
          </p:cNvCxnSpPr>
          <p:nvPr/>
        </p:nvCxnSpPr>
        <p:spPr>
          <a:xfrm>
            <a:off x="4244502" y="2708008"/>
            <a:ext cx="0" cy="1191127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404EB71-77F5-9B40-A37C-A34A7000F51B}"/>
              </a:ext>
            </a:extLst>
          </p:cNvPr>
          <p:cNvCxnSpPr>
            <a:cxnSpLocks/>
          </p:cNvCxnSpPr>
          <p:nvPr/>
        </p:nvCxnSpPr>
        <p:spPr>
          <a:xfrm>
            <a:off x="8011639" y="2769713"/>
            <a:ext cx="0" cy="1113996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67B23B-7E63-5B4E-9BA1-1FC7AC56D9C1}"/>
              </a:ext>
            </a:extLst>
          </p:cNvPr>
          <p:cNvSpPr txBox="1"/>
          <p:nvPr/>
        </p:nvSpPr>
        <p:spPr>
          <a:xfrm>
            <a:off x="3704175" y="4065389"/>
            <a:ext cx="108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NULL</a:t>
            </a:r>
            <a:endParaRPr kumimoji="1" lang="ko-Kore-KR" altLang="en-US" sz="24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B5CF6-97E2-AB4B-903A-38D48151591B}"/>
              </a:ext>
            </a:extLst>
          </p:cNvPr>
          <p:cNvSpPr txBox="1"/>
          <p:nvPr/>
        </p:nvSpPr>
        <p:spPr>
          <a:xfrm>
            <a:off x="7471312" y="4062006"/>
            <a:ext cx="108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C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NULL</a:t>
            </a:r>
            <a:endParaRPr kumimoji="1" lang="ko-Kore-KR" altLang="en-US" sz="2400" b="1" dirty="0">
              <a:solidFill>
                <a:srgbClr val="C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870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Parsing Flow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F8D1AC5-21DF-D44F-91C9-6975DB6F3B97}"/>
              </a:ext>
            </a:extLst>
          </p:cNvPr>
          <p:cNvSpPr/>
          <p:nvPr/>
        </p:nvSpPr>
        <p:spPr>
          <a:xfrm>
            <a:off x="838199" y="2976131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B1A476D-7BF1-0444-90E5-612559F2930B}"/>
              </a:ext>
            </a:extLst>
          </p:cNvPr>
          <p:cNvSpPr/>
          <p:nvPr/>
        </p:nvSpPr>
        <p:spPr>
          <a:xfrm>
            <a:off x="1926074" y="2976129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65927D6-A185-BC4E-9317-362C1A7FFD76}"/>
              </a:ext>
            </a:extLst>
          </p:cNvPr>
          <p:cNvSpPr/>
          <p:nvPr/>
        </p:nvSpPr>
        <p:spPr>
          <a:xfrm>
            <a:off x="3013233" y="2976130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D351515-601C-D741-B238-45F5D51E9003}"/>
              </a:ext>
            </a:extLst>
          </p:cNvPr>
          <p:cNvSpPr/>
          <p:nvPr/>
        </p:nvSpPr>
        <p:spPr>
          <a:xfrm>
            <a:off x="4546378" y="2967949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1B42885-F621-1F43-87F8-8C90761FC9FD}"/>
              </a:ext>
            </a:extLst>
          </p:cNvPr>
          <p:cNvSpPr/>
          <p:nvPr/>
        </p:nvSpPr>
        <p:spPr>
          <a:xfrm>
            <a:off x="5634253" y="2967947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D335E9A-896F-ED4B-9424-F3CC8AFC05E5}"/>
              </a:ext>
            </a:extLst>
          </p:cNvPr>
          <p:cNvSpPr/>
          <p:nvPr/>
        </p:nvSpPr>
        <p:spPr>
          <a:xfrm>
            <a:off x="6721412" y="2967948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D30EFEF-72A5-6842-A27A-8CA11AF8846F}"/>
              </a:ext>
            </a:extLst>
          </p:cNvPr>
          <p:cNvSpPr/>
          <p:nvPr/>
        </p:nvSpPr>
        <p:spPr>
          <a:xfrm>
            <a:off x="8358283" y="2953666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FB6109E-11CB-274E-8DDD-D4EF338CF17C}"/>
              </a:ext>
            </a:extLst>
          </p:cNvPr>
          <p:cNvSpPr/>
          <p:nvPr/>
        </p:nvSpPr>
        <p:spPr>
          <a:xfrm>
            <a:off x="9446158" y="2953664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4998F55-1DAC-CD4C-8EA3-5A6B14E2B00F}"/>
              </a:ext>
            </a:extLst>
          </p:cNvPr>
          <p:cNvSpPr/>
          <p:nvPr/>
        </p:nvSpPr>
        <p:spPr>
          <a:xfrm>
            <a:off x="10533317" y="2953665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217877B9-ED85-6D4B-8C2D-1F3E8F9C444B}"/>
              </a:ext>
            </a:extLst>
          </p:cNvPr>
          <p:cNvCxnSpPr>
            <a:cxnSpLocks/>
          </p:cNvCxnSpPr>
          <p:nvPr/>
        </p:nvCxnSpPr>
        <p:spPr>
          <a:xfrm>
            <a:off x="4244502" y="2708008"/>
            <a:ext cx="0" cy="1191127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82723AE6-23B7-9E4E-80E9-8266E9584AB7}"/>
              </a:ext>
            </a:extLst>
          </p:cNvPr>
          <p:cNvCxnSpPr>
            <a:cxnSpLocks/>
          </p:cNvCxnSpPr>
          <p:nvPr/>
        </p:nvCxnSpPr>
        <p:spPr>
          <a:xfrm>
            <a:off x="8011639" y="2769713"/>
            <a:ext cx="0" cy="1113996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14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6BE0524-8EC8-5446-AA31-9401CE75AE09}"/>
              </a:ext>
            </a:extLst>
          </p:cNvPr>
          <p:cNvSpPr/>
          <p:nvPr/>
        </p:nvSpPr>
        <p:spPr>
          <a:xfrm>
            <a:off x="838199" y="3403598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Node</a:t>
            </a: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CFFC918-0AC3-C943-A0B3-2750A4DE7129}"/>
              </a:ext>
            </a:extLst>
          </p:cNvPr>
          <p:cNvSpPr/>
          <p:nvPr/>
        </p:nvSpPr>
        <p:spPr>
          <a:xfrm>
            <a:off x="4529498" y="3429000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Node</a:t>
            </a: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017572C-9C44-2745-9542-B93FE350E028}"/>
              </a:ext>
            </a:extLst>
          </p:cNvPr>
          <p:cNvSpPr/>
          <p:nvPr/>
        </p:nvSpPr>
        <p:spPr>
          <a:xfrm>
            <a:off x="8214447" y="3403597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Node</a:t>
            </a: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ore-KR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24D300E-3D59-174F-B00B-655735B6DB62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975351" y="4900613"/>
            <a:ext cx="554147" cy="31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C659B3-6EF0-2E4A-BC0D-41EA3994726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662502" y="4900613"/>
            <a:ext cx="5541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Parsing Flow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F8D1AC5-21DF-D44F-91C9-6975DB6F3B97}"/>
              </a:ext>
            </a:extLst>
          </p:cNvPr>
          <p:cNvSpPr/>
          <p:nvPr/>
        </p:nvSpPr>
        <p:spPr>
          <a:xfrm>
            <a:off x="838199" y="1933134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B1A476D-7BF1-0444-90E5-612559F2930B}"/>
              </a:ext>
            </a:extLst>
          </p:cNvPr>
          <p:cNvSpPr/>
          <p:nvPr/>
        </p:nvSpPr>
        <p:spPr>
          <a:xfrm>
            <a:off x="1926074" y="193313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65927D6-A185-BC4E-9317-362C1A7FFD76}"/>
              </a:ext>
            </a:extLst>
          </p:cNvPr>
          <p:cNvSpPr/>
          <p:nvPr/>
        </p:nvSpPr>
        <p:spPr>
          <a:xfrm>
            <a:off x="3013233" y="1933133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D351515-601C-D741-B238-45F5D51E9003}"/>
              </a:ext>
            </a:extLst>
          </p:cNvPr>
          <p:cNvSpPr/>
          <p:nvPr/>
        </p:nvSpPr>
        <p:spPr>
          <a:xfrm>
            <a:off x="4546378" y="192495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1B42885-F621-1F43-87F8-8C90761FC9FD}"/>
              </a:ext>
            </a:extLst>
          </p:cNvPr>
          <p:cNvSpPr/>
          <p:nvPr/>
        </p:nvSpPr>
        <p:spPr>
          <a:xfrm>
            <a:off x="5634253" y="1924950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D335E9A-896F-ED4B-9424-F3CC8AFC05E5}"/>
              </a:ext>
            </a:extLst>
          </p:cNvPr>
          <p:cNvSpPr/>
          <p:nvPr/>
        </p:nvSpPr>
        <p:spPr>
          <a:xfrm>
            <a:off x="6721412" y="1924951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D30EFEF-72A5-6842-A27A-8CA11AF8846F}"/>
              </a:ext>
            </a:extLst>
          </p:cNvPr>
          <p:cNvSpPr/>
          <p:nvPr/>
        </p:nvSpPr>
        <p:spPr>
          <a:xfrm>
            <a:off x="8358283" y="1910669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FB6109E-11CB-274E-8DDD-D4EF338CF17C}"/>
              </a:ext>
            </a:extLst>
          </p:cNvPr>
          <p:cNvSpPr/>
          <p:nvPr/>
        </p:nvSpPr>
        <p:spPr>
          <a:xfrm>
            <a:off x="9446158" y="1910667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4998F55-1DAC-CD4C-8EA3-5A6B14E2B00F}"/>
              </a:ext>
            </a:extLst>
          </p:cNvPr>
          <p:cNvSpPr/>
          <p:nvPr/>
        </p:nvSpPr>
        <p:spPr>
          <a:xfrm>
            <a:off x="10533317" y="1910668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D9D92ED-7510-124C-9F00-803B5B258094}"/>
              </a:ext>
            </a:extLst>
          </p:cNvPr>
          <p:cNvCxnSpPr>
            <a:cxnSpLocks/>
          </p:cNvCxnSpPr>
          <p:nvPr/>
        </p:nvCxnSpPr>
        <p:spPr>
          <a:xfrm>
            <a:off x="4244502" y="1668908"/>
            <a:ext cx="0" cy="1191127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20DF15F-DBC2-2443-A6C4-97B7ACA7425D}"/>
              </a:ext>
            </a:extLst>
          </p:cNvPr>
          <p:cNvCxnSpPr>
            <a:cxnSpLocks/>
          </p:cNvCxnSpPr>
          <p:nvPr/>
        </p:nvCxnSpPr>
        <p:spPr>
          <a:xfrm>
            <a:off x="8011639" y="1730613"/>
            <a:ext cx="0" cy="1113996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77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6BE0524-8EC8-5446-AA31-9401CE75AE09}"/>
              </a:ext>
            </a:extLst>
          </p:cNvPr>
          <p:cNvSpPr/>
          <p:nvPr/>
        </p:nvSpPr>
        <p:spPr>
          <a:xfrm>
            <a:off x="838199" y="3403598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CFFC918-0AC3-C943-A0B3-2750A4DE7129}"/>
              </a:ext>
            </a:extLst>
          </p:cNvPr>
          <p:cNvSpPr/>
          <p:nvPr/>
        </p:nvSpPr>
        <p:spPr>
          <a:xfrm>
            <a:off x="4529498" y="3429000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017572C-9C44-2745-9542-B93FE350E028}"/>
              </a:ext>
            </a:extLst>
          </p:cNvPr>
          <p:cNvSpPr/>
          <p:nvPr/>
        </p:nvSpPr>
        <p:spPr>
          <a:xfrm>
            <a:off x="8214447" y="3403597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Parsing Flow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ED5CE419-3302-ED41-ACB4-6F62EA406341}"/>
              </a:ext>
            </a:extLst>
          </p:cNvPr>
          <p:cNvCxnSpPr>
            <a:cxnSpLocks/>
          </p:cNvCxnSpPr>
          <p:nvPr/>
        </p:nvCxnSpPr>
        <p:spPr>
          <a:xfrm>
            <a:off x="4244502" y="1665011"/>
            <a:ext cx="0" cy="1191127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404EB71-77F5-9B40-A37C-A34A7000F51B}"/>
              </a:ext>
            </a:extLst>
          </p:cNvPr>
          <p:cNvCxnSpPr>
            <a:cxnSpLocks/>
          </p:cNvCxnSpPr>
          <p:nvPr/>
        </p:nvCxnSpPr>
        <p:spPr>
          <a:xfrm>
            <a:off x="7983063" y="1726716"/>
            <a:ext cx="0" cy="1113996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D351515-601C-D741-B238-45F5D51E9003}"/>
              </a:ext>
            </a:extLst>
          </p:cNvPr>
          <p:cNvSpPr/>
          <p:nvPr/>
        </p:nvSpPr>
        <p:spPr>
          <a:xfrm>
            <a:off x="4546378" y="192495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1B42885-F621-1F43-87F8-8C90761FC9FD}"/>
              </a:ext>
            </a:extLst>
          </p:cNvPr>
          <p:cNvSpPr/>
          <p:nvPr/>
        </p:nvSpPr>
        <p:spPr>
          <a:xfrm>
            <a:off x="5634253" y="1924950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D335E9A-896F-ED4B-9424-F3CC8AFC05E5}"/>
              </a:ext>
            </a:extLst>
          </p:cNvPr>
          <p:cNvSpPr/>
          <p:nvPr/>
        </p:nvSpPr>
        <p:spPr>
          <a:xfrm>
            <a:off x="6721412" y="1924951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D30EFEF-72A5-6842-A27A-8CA11AF8846F}"/>
              </a:ext>
            </a:extLst>
          </p:cNvPr>
          <p:cNvSpPr/>
          <p:nvPr/>
        </p:nvSpPr>
        <p:spPr>
          <a:xfrm>
            <a:off x="8358283" y="1910669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FB6109E-11CB-274E-8DDD-D4EF338CF17C}"/>
              </a:ext>
            </a:extLst>
          </p:cNvPr>
          <p:cNvSpPr/>
          <p:nvPr/>
        </p:nvSpPr>
        <p:spPr>
          <a:xfrm>
            <a:off x="9446158" y="1910667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4998F55-1DAC-CD4C-8EA3-5A6B14E2B00F}"/>
              </a:ext>
            </a:extLst>
          </p:cNvPr>
          <p:cNvSpPr/>
          <p:nvPr/>
        </p:nvSpPr>
        <p:spPr>
          <a:xfrm>
            <a:off x="10533317" y="1910668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B799D0E1-5251-4A42-AE1A-C4797F736DF7}"/>
              </a:ext>
            </a:extLst>
          </p:cNvPr>
          <p:cNvSpPr/>
          <p:nvPr/>
        </p:nvSpPr>
        <p:spPr>
          <a:xfrm>
            <a:off x="1925716" y="367375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1539B96-55B9-7D40-AA49-72A54E7ADD0E}"/>
              </a:ext>
            </a:extLst>
          </p:cNvPr>
          <p:cNvSpPr/>
          <p:nvPr/>
        </p:nvSpPr>
        <p:spPr>
          <a:xfrm>
            <a:off x="1926074" y="193313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2B62DBE-0FD3-2043-8867-8F0E6108EBFE}"/>
              </a:ext>
            </a:extLst>
          </p:cNvPr>
          <p:cNvSpPr/>
          <p:nvPr/>
        </p:nvSpPr>
        <p:spPr>
          <a:xfrm>
            <a:off x="3013233" y="1933133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D012368-5D43-5941-B547-8D58AF864B56}"/>
              </a:ext>
            </a:extLst>
          </p:cNvPr>
          <p:cNvCxnSpPr>
            <a:cxnSpLocks/>
          </p:cNvCxnSpPr>
          <p:nvPr/>
        </p:nvCxnSpPr>
        <p:spPr>
          <a:xfrm flipV="1">
            <a:off x="3975351" y="4900613"/>
            <a:ext cx="554147" cy="31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2FBCBD-1411-AF4F-962C-52F78DE28B7F}"/>
              </a:ext>
            </a:extLst>
          </p:cNvPr>
          <p:cNvCxnSpPr>
            <a:cxnSpLocks/>
          </p:cNvCxnSpPr>
          <p:nvPr/>
        </p:nvCxnSpPr>
        <p:spPr>
          <a:xfrm>
            <a:off x="7662502" y="4900613"/>
            <a:ext cx="5541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56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6BE0524-8EC8-5446-AA31-9401CE75AE09}"/>
              </a:ext>
            </a:extLst>
          </p:cNvPr>
          <p:cNvSpPr/>
          <p:nvPr/>
        </p:nvSpPr>
        <p:spPr>
          <a:xfrm>
            <a:off x="838199" y="3403598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CFFC918-0AC3-C943-A0B3-2750A4DE7129}"/>
              </a:ext>
            </a:extLst>
          </p:cNvPr>
          <p:cNvSpPr/>
          <p:nvPr/>
        </p:nvSpPr>
        <p:spPr>
          <a:xfrm>
            <a:off x="4529498" y="3429000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017572C-9C44-2745-9542-B93FE350E028}"/>
              </a:ext>
            </a:extLst>
          </p:cNvPr>
          <p:cNvSpPr/>
          <p:nvPr/>
        </p:nvSpPr>
        <p:spPr>
          <a:xfrm>
            <a:off x="8214447" y="3403597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Parsing Flow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ED5CE419-3302-ED41-ACB4-6F62EA406341}"/>
              </a:ext>
            </a:extLst>
          </p:cNvPr>
          <p:cNvCxnSpPr>
            <a:cxnSpLocks/>
          </p:cNvCxnSpPr>
          <p:nvPr/>
        </p:nvCxnSpPr>
        <p:spPr>
          <a:xfrm>
            <a:off x="4244502" y="1665011"/>
            <a:ext cx="0" cy="1191127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404EB71-77F5-9B40-A37C-A34A7000F51B}"/>
              </a:ext>
            </a:extLst>
          </p:cNvPr>
          <p:cNvCxnSpPr>
            <a:cxnSpLocks/>
          </p:cNvCxnSpPr>
          <p:nvPr/>
        </p:nvCxnSpPr>
        <p:spPr>
          <a:xfrm>
            <a:off x="7983063" y="1726716"/>
            <a:ext cx="0" cy="1113996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D351515-601C-D741-B238-45F5D51E9003}"/>
              </a:ext>
            </a:extLst>
          </p:cNvPr>
          <p:cNvSpPr/>
          <p:nvPr/>
        </p:nvSpPr>
        <p:spPr>
          <a:xfrm>
            <a:off x="4546378" y="192495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1B42885-F621-1F43-87F8-8C90761FC9FD}"/>
              </a:ext>
            </a:extLst>
          </p:cNvPr>
          <p:cNvSpPr/>
          <p:nvPr/>
        </p:nvSpPr>
        <p:spPr>
          <a:xfrm>
            <a:off x="5634253" y="1924950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D335E9A-896F-ED4B-9424-F3CC8AFC05E5}"/>
              </a:ext>
            </a:extLst>
          </p:cNvPr>
          <p:cNvSpPr/>
          <p:nvPr/>
        </p:nvSpPr>
        <p:spPr>
          <a:xfrm>
            <a:off x="6721412" y="1924951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D30EFEF-72A5-6842-A27A-8CA11AF8846F}"/>
              </a:ext>
            </a:extLst>
          </p:cNvPr>
          <p:cNvSpPr/>
          <p:nvPr/>
        </p:nvSpPr>
        <p:spPr>
          <a:xfrm>
            <a:off x="8358283" y="1910669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FB6109E-11CB-274E-8DDD-D4EF338CF17C}"/>
              </a:ext>
            </a:extLst>
          </p:cNvPr>
          <p:cNvSpPr/>
          <p:nvPr/>
        </p:nvSpPr>
        <p:spPr>
          <a:xfrm>
            <a:off x="9446158" y="1910667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4998F55-1DAC-CD4C-8EA3-5A6B14E2B00F}"/>
              </a:ext>
            </a:extLst>
          </p:cNvPr>
          <p:cNvSpPr/>
          <p:nvPr/>
        </p:nvSpPr>
        <p:spPr>
          <a:xfrm>
            <a:off x="10533317" y="1910668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B799D0E1-5251-4A42-AE1A-C4797F736DF7}"/>
              </a:ext>
            </a:extLst>
          </p:cNvPr>
          <p:cNvSpPr/>
          <p:nvPr/>
        </p:nvSpPr>
        <p:spPr>
          <a:xfrm>
            <a:off x="1925716" y="367375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1539B96-55B9-7D40-AA49-72A54E7ADD0E}"/>
              </a:ext>
            </a:extLst>
          </p:cNvPr>
          <p:cNvSpPr/>
          <p:nvPr/>
        </p:nvSpPr>
        <p:spPr>
          <a:xfrm>
            <a:off x="1925716" y="4462758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2B62DBE-0FD3-2043-8867-8F0E6108EBFE}"/>
              </a:ext>
            </a:extLst>
          </p:cNvPr>
          <p:cNvSpPr/>
          <p:nvPr/>
        </p:nvSpPr>
        <p:spPr>
          <a:xfrm>
            <a:off x="3013233" y="1933133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9BC236-AFFA-4B4E-8408-B48691000F88}"/>
              </a:ext>
            </a:extLst>
          </p:cNvPr>
          <p:cNvCxnSpPr>
            <a:cxnSpLocks/>
          </p:cNvCxnSpPr>
          <p:nvPr/>
        </p:nvCxnSpPr>
        <p:spPr>
          <a:xfrm flipV="1">
            <a:off x="3975351" y="4900613"/>
            <a:ext cx="554147" cy="31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00EA37-2A96-4841-8FF2-252A2EBAE7E3}"/>
              </a:ext>
            </a:extLst>
          </p:cNvPr>
          <p:cNvCxnSpPr>
            <a:cxnSpLocks/>
          </p:cNvCxnSpPr>
          <p:nvPr/>
        </p:nvCxnSpPr>
        <p:spPr>
          <a:xfrm>
            <a:off x="7662502" y="4900613"/>
            <a:ext cx="5541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56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6BE0524-8EC8-5446-AA31-9401CE75AE09}"/>
              </a:ext>
            </a:extLst>
          </p:cNvPr>
          <p:cNvSpPr/>
          <p:nvPr/>
        </p:nvSpPr>
        <p:spPr>
          <a:xfrm>
            <a:off x="838199" y="3403598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CFFC918-0AC3-C943-A0B3-2750A4DE7129}"/>
              </a:ext>
            </a:extLst>
          </p:cNvPr>
          <p:cNvSpPr/>
          <p:nvPr/>
        </p:nvSpPr>
        <p:spPr>
          <a:xfrm>
            <a:off x="4529498" y="3429000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017572C-9C44-2745-9542-B93FE350E028}"/>
              </a:ext>
            </a:extLst>
          </p:cNvPr>
          <p:cNvSpPr/>
          <p:nvPr/>
        </p:nvSpPr>
        <p:spPr>
          <a:xfrm>
            <a:off x="8214447" y="3403597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Parsing Flow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ED5CE419-3302-ED41-ACB4-6F62EA406341}"/>
              </a:ext>
            </a:extLst>
          </p:cNvPr>
          <p:cNvCxnSpPr>
            <a:cxnSpLocks/>
          </p:cNvCxnSpPr>
          <p:nvPr/>
        </p:nvCxnSpPr>
        <p:spPr>
          <a:xfrm>
            <a:off x="4244502" y="1665011"/>
            <a:ext cx="0" cy="1191127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404EB71-77F5-9B40-A37C-A34A7000F51B}"/>
              </a:ext>
            </a:extLst>
          </p:cNvPr>
          <p:cNvCxnSpPr>
            <a:cxnSpLocks/>
          </p:cNvCxnSpPr>
          <p:nvPr/>
        </p:nvCxnSpPr>
        <p:spPr>
          <a:xfrm>
            <a:off x="7983063" y="1726716"/>
            <a:ext cx="0" cy="1113996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D351515-601C-D741-B238-45F5D51E9003}"/>
              </a:ext>
            </a:extLst>
          </p:cNvPr>
          <p:cNvSpPr/>
          <p:nvPr/>
        </p:nvSpPr>
        <p:spPr>
          <a:xfrm>
            <a:off x="4546378" y="192495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1B42885-F621-1F43-87F8-8C90761FC9FD}"/>
              </a:ext>
            </a:extLst>
          </p:cNvPr>
          <p:cNvSpPr/>
          <p:nvPr/>
        </p:nvSpPr>
        <p:spPr>
          <a:xfrm>
            <a:off x="5634253" y="1924950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D335E9A-896F-ED4B-9424-F3CC8AFC05E5}"/>
              </a:ext>
            </a:extLst>
          </p:cNvPr>
          <p:cNvSpPr/>
          <p:nvPr/>
        </p:nvSpPr>
        <p:spPr>
          <a:xfrm>
            <a:off x="6721412" y="1924951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D30EFEF-72A5-6842-A27A-8CA11AF8846F}"/>
              </a:ext>
            </a:extLst>
          </p:cNvPr>
          <p:cNvSpPr/>
          <p:nvPr/>
        </p:nvSpPr>
        <p:spPr>
          <a:xfrm>
            <a:off x="8358283" y="1910669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FB6109E-11CB-274E-8DDD-D4EF338CF17C}"/>
              </a:ext>
            </a:extLst>
          </p:cNvPr>
          <p:cNvSpPr/>
          <p:nvPr/>
        </p:nvSpPr>
        <p:spPr>
          <a:xfrm>
            <a:off x="9446158" y="1910667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4998F55-1DAC-CD4C-8EA3-5A6B14E2B00F}"/>
              </a:ext>
            </a:extLst>
          </p:cNvPr>
          <p:cNvSpPr/>
          <p:nvPr/>
        </p:nvSpPr>
        <p:spPr>
          <a:xfrm>
            <a:off x="10533317" y="1910668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B799D0E1-5251-4A42-AE1A-C4797F736DF7}"/>
              </a:ext>
            </a:extLst>
          </p:cNvPr>
          <p:cNvSpPr/>
          <p:nvPr/>
        </p:nvSpPr>
        <p:spPr>
          <a:xfrm>
            <a:off x="1925716" y="367375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1539B96-55B9-7D40-AA49-72A54E7ADD0E}"/>
              </a:ext>
            </a:extLst>
          </p:cNvPr>
          <p:cNvSpPr/>
          <p:nvPr/>
        </p:nvSpPr>
        <p:spPr>
          <a:xfrm>
            <a:off x="1925716" y="4462758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2B62DBE-0FD3-2043-8867-8F0E6108EBFE}"/>
              </a:ext>
            </a:extLst>
          </p:cNvPr>
          <p:cNvSpPr/>
          <p:nvPr/>
        </p:nvSpPr>
        <p:spPr>
          <a:xfrm>
            <a:off x="1925716" y="5251764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8EC83A1-C6B7-0146-8979-53E7653975CD}"/>
              </a:ext>
            </a:extLst>
          </p:cNvPr>
          <p:cNvCxnSpPr>
            <a:cxnSpLocks/>
          </p:cNvCxnSpPr>
          <p:nvPr/>
        </p:nvCxnSpPr>
        <p:spPr>
          <a:xfrm flipV="1">
            <a:off x="3975351" y="4900613"/>
            <a:ext cx="554147" cy="31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AE9877-0A09-094F-AEB2-155AA747B80F}"/>
              </a:ext>
            </a:extLst>
          </p:cNvPr>
          <p:cNvCxnSpPr>
            <a:cxnSpLocks/>
          </p:cNvCxnSpPr>
          <p:nvPr/>
        </p:nvCxnSpPr>
        <p:spPr>
          <a:xfrm>
            <a:off x="7662502" y="4900613"/>
            <a:ext cx="5541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2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6BE0524-8EC8-5446-AA31-9401CE75AE09}"/>
              </a:ext>
            </a:extLst>
          </p:cNvPr>
          <p:cNvSpPr/>
          <p:nvPr/>
        </p:nvSpPr>
        <p:spPr>
          <a:xfrm>
            <a:off x="838199" y="3403598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CFFC918-0AC3-C943-A0B3-2750A4DE7129}"/>
              </a:ext>
            </a:extLst>
          </p:cNvPr>
          <p:cNvSpPr/>
          <p:nvPr/>
        </p:nvSpPr>
        <p:spPr>
          <a:xfrm>
            <a:off x="4529498" y="3429000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017572C-9C44-2745-9542-B93FE350E028}"/>
              </a:ext>
            </a:extLst>
          </p:cNvPr>
          <p:cNvSpPr/>
          <p:nvPr/>
        </p:nvSpPr>
        <p:spPr>
          <a:xfrm>
            <a:off x="8214447" y="3403597"/>
            <a:ext cx="3133004" cy="294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C80E7F-99B4-344A-95E3-E5D7B10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Parsing Flow</a:t>
            </a:r>
            <a:endParaRPr kumimoji="1" lang="ko-Kore-KR" altLang="en-US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ED5CE419-3302-ED41-ACB4-6F62EA406341}"/>
              </a:ext>
            </a:extLst>
          </p:cNvPr>
          <p:cNvCxnSpPr>
            <a:cxnSpLocks/>
          </p:cNvCxnSpPr>
          <p:nvPr/>
        </p:nvCxnSpPr>
        <p:spPr>
          <a:xfrm>
            <a:off x="4244502" y="1665011"/>
            <a:ext cx="0" cy="1191127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404EB71-77F5-9B40-A37C-A34A7000F51B}"/>
              </a:ext>
            </a:extLst>
          </p:cNvPr>
          <p:cNvCxnSpPr>
            <a:cxnSpLocks/>
          </p:cNvCxnSpPr>
          <p:nvPr/>
        </p:nvCxnSpPr>
        <p:spPr>
          <a:xfrm>
            <a:off x="7983063" y="1726716"/>
            <a:ext cx="0" cy="1113996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D30EFEF-72A5-6842-A27A-8CA11AF8846F}"/>
              </a:ext>
            </a:extLst>
          </p:cNvPr>
          <p:cNvSpPr/>
          <p:nvPr/>
        </p:nvSpPr>
        <p:spPr>
          <a:xfrm>
            <a:off x="8358283" y="1910669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FB6109E-11CB-274E-8DDD-D4EF338CF17C}"/>
              </a:ext>
            </a:extLst>
          </p:cNvPr>
          <p:cNvSpPr/>
          <p:nvPr/>
        </p:nvSpPr>
        <p:spPr>
          <a:xfrm>
            <a:off x="9446158" y="1910667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4998F55-1DAC-CD4C-8EA3-5A6B14E2B00F}"/>
              </a:ext>
            </a:extLst>
          </p:cNvPr>
          <p:cNvSpPr/>
          <p:nvPr/>
        </p:nvSpPr>
        <p:spPr>
          <a:xfrm>
            <a:off x="10533317" y="1910668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B799D0E1-5251-4A42-AE1A-C4797F736DF7}"/>
              </a:ext>
            </a:extLst>
          </p:cNvPr>
          <p:cNvSpPr/>
          <p:nvPr/>
        </p:nvSpPr>
        <p:spPr>
          <a:xfrm>
            <a:off x="1925716" y="367375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1539B96-55B9-7D40-AA49-72A54E7ADD0E}"/>
              </a:ext>
            </a:extLst>
          </p:cNvPr>
          <p:cNvSpPr/>
          <p:nvPr/>
        </p:nvSpPr>
        <p:spPr>
          <a:xfrm>
            <a:off x="1925716" y="4462758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2B62DBE-0FD3-2043-8867-8F0E6108EBFE}"/>
              </a:ext>
            </a:extLst>
          </p:cNvPr>
          <p:cNvSpPr/>
          <p:nvPr/>
        </p:nvSpPr>
        <p:spPr>
          <a:xfrm>
            <a:off x="1925716" y="5251764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76E62171-2D23-7D41-9CFB-5BAD96087C61}"/>
              </a:ext>
            </a:extLst>
          </p:cNvPr>
          <p:cNvSpPr/>
          <p:nvPr/>
        </p:nvSpPr>
        <p:spPr>
          <a:xfrm>
            <a:off x="5613840" y="3673752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E02D84D-33BD-4B4B-A7D9-43BB7C8CAF6F}"/>
              </a:ext>
            </a:extLst>
          </p:cNvPr>
          <p:cNvSpPr/>
          <p:nvPr/>
        </p:nvSpPr>
        <p:spPr>
          <a:xfrm>
            <a:off x="5613840" y="4462758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4061202-5C50-EC4B-BC37-A9E171FA0985}"/>
              </a:ext>
            </a:extLst>
          </p:cNvPr>
          <p:cNvSpPr/>
          <p:nvPr/>
        </p:nvSpPr>
        <p:spPr>
          <a:xfrm>
            <a:off x="5613840" y="5251764"/>
            <a:ext cx="957970" cy="681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Token</a:t>
            </a:r>
            <a:endParaRPr kumimoji="1" lang="ko-Kore-KR" altLang="en-US" b="1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FC9A7F-9620-3E46-9B13-4118353059C0}"/>
              </a:ext>
            </a:extLst>
          </p:cNvPr>
          <p:cNvCxnSpPr>
            <a:cxnSpLocks/>
          </p:cNvCxnSpPr>
          <p:nvPr/>
        </p:nvCxnSpPr>
        <p:spPr>
          <a:xfrm flipV="1">
            <a:off x="3975351" y="4900613"/>
            <a:ext cx="554147" cy="31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86BB38-1A08-6245-BD1F-DE1C6DC388ED}"/>
              </a:ext>
            </a:extLst>
          </p:cNvPr>
          <p:cNvCxnSpPr>
            <a:cxnSpLocks/>
          </p:cNvCxnSpPr>
          <p:nvPr/>
        </p:nvCxnSpPr>
        <p:spPr>
          <a:xfrm>
            <a:off x="7662502" y="4900613"/>
            <a:ext cx="55414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2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448</Words>
  <Application>Microsoft Macintosh PowerPoint</Application>
  <PresentationFormat>와이드스크린</PresentationFormat>
  <Paragraphs>314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 Sans KR</vt:lpstr>
      <vt:lpstr>Noto Sans KR Medium</vt:lpstr>
      <vt:lpstr>Arial</vt:lpstr>
      <vt:lpstr>Calibri</vt:lpstr>
      <vt:lpstr>Calibri Light</vt:lpstr>
      <vt:lpstr>Office 테마</vt:lpstr>
      <vt:lpstr>minishell</vt:lpstr>
      <vt:lpstr>Parsing Flow</vt:lpstr>
      <vt:lpstr>Parsing Flow</vt:lpstr>
      <vt:lpstr>Parsing Flow</vt:lpstr>
      <vt:lpstr>Parsing Flow</vt:lpstr>
      <vt:lpstr>Parsing Flow</vt:lpstr>
      <vt:lpstr>Parsing Flow</vt:lpstr>
      <vt:lpstr>Parsing Flow</vt:lpstr>
      <vt:lpstr>Parsing Flow</vt:lpstr>
      <vt:lpstr>Parsing Flow</vt:lpstr>
      <vt:lpstr>Example</vt:lpstr>
      <vt:lpstr>NULL</vt:lpstr>
      <vt:lpstr>Tokenize!</vt:lpstr>
      <vt:lpstr>Substitute</vt:lpstr>
      <vt:lpstr>Substitute</vt:lpstr>
      <vt:lpstr>Redirection</vt:lpstr>
      <vt:lpstr>Make List</vt:lpstr>
      <vt:lpstr>Make List</vt:lpstr>
      <vt:lpstr>Make List</vt:lpstr>
      <vt:lpstr>Make List</vt:lpstr>
      <vt:lpstr>Make List</vt:lpstr>
      <vt:lpstr>Make List</vt:lpstr>
      <vt:lpstr>Make List</vt:lpstr>
      <vt:lpstr>Make List</vt:lpstr>
      <vt:lpstr>Make List</vt:lpstr>
      <vt:lpstr>Make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minishell</dc:title>
  <dc:creator>신성우</dc:creator>
  <cp:lastModifiedBy>신성우</cp:lastModifiedBy>
  <cp:revision>3</cp:revision>
  <dcterms:created xsi:type="dcterms:W3CDTF">2022-02-11T01:51:24Z</dcterms:created>
  <dcterms:modified xsi:type="dcterms:W3CDTF">2022-02-11T09:46:00Z</dcterms:modified>
</cp:coreProperties>
</file>