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8" y="336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9B276-1FCF-44B1-8C6D-CE0190A80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8EC5F8-EDBE-4DB0-B564-B4B8590D8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7175B-0420-44D1-A48F-DB9E9142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97EF7-1A49-4CF1-A8A0-BDFA3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866D2-4F9C-46CD-8827-398EEE31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54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3A1E1-AB0A-45C1-9BD5-27B19736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6C2FCE-2EDA-479F-85DC-47A9098F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3E8DB-3174-4691-A39A-30A2D78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0DAEB-8638-4C75-BB3E-34505B5C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0A96F-164D-44A7-95AE-634B3246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FF6E7-F57F-455A-A2F6-82A32EADB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C504D-1F60-4835-8944-E00523D3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66E1B-3EC3-4379-8B74-ABB72F4B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4154E-DD3F-4FAF-977A-26515E10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78694-4C6D-4EFB-A608-D978DD9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D35A4-0317-415D-9EAD-842EA08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98B2-0CED-4CC2-A9BB-277577797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A0649-D108-4FE4-AA16-3265C150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6051C-416C-496C-9621-6CCC7F1C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39B7E-469E-415E-A816-5E2B9842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6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6FF1-73ED-47F2-970E-DB09CAC1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2AE15-FF8E-4298-A9BA-EA65E21D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93E8F-3414-460C-BBC8-2777E84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4B249-E89B-49C6-A2AB-F676828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885E6-06BF-4255-B17D-78166FC3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BE738-6B8A-48A5-821A-7E38AD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0366A-C3EC-43ED-B874-1628DAF43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60625A-DC0F-42A5-A71B-90EBA0C0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666F3-642D-4DA2-B4AE-0A903410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65C33-C969-4A37-BD21-E4BF663E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41F13-34F3-4456-B9A5-BEA3652B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12A28-0621-4EA3-B195-9ABF5D61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7FCCD-0F23-4CDF-B950-98584393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A88FB-E0F7-419C-8820-F7998E4E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B677C-C571-4564-A5A1-41D88A495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590AF6-816A-406F-9913-04403BF73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DE8660-EBEB-483C-A0FD-2FF2662F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0551E4-391F-4FC4-91B1-A6DE883A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FE0E9B-AAAE-4F65-BB90-16012A8F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2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62B4E-06D3-43AA-A35A-86930C5B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4B216-ED97-4735-B44B-1AB45174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79808-ED26-420A-B598-A6C6DBA9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5DA813-44FA-4A4C-91ED-D5CE0153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DAE448-4B90-40FF-900D-A4738DF1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94A80-6333-4D16-9885-3EF278F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523C5-50B1-4B44-9997-F98328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9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C6EB-8FD8-4C46-9D83-681531E4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D1D9C-3904-431D-84B6-89A8ECD2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0C5BB-893A-4952-BD28-A2731675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6179C-49FB-4788-BD9F-06E05EEC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AC90A-8F27-4A72-B67D-0E649C5F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35E86-E320-47DA-B1D4-3BB72B1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5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7956E-597E-4C20-A813-545EBCF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C9D881-1220-4DEF-921E-A66AA67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87039E-EA09-4241-9E96-F270967A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A1F2E7-78F3-4871-8CE0-96ABD1A7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CD89D-CB3C-4847-9050-3A387F93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C562EE-50E5-4A18-8857-57FE4D69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23345F-39E6-42C8-BE27-AC293602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4CABC-EAB3-4459-AB77-59D5E43E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4E18F-A673-47FA-B933-257D1282F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9F18-7309-45CB-BE8D-E0A460A45515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B89BD-AC88-4CA2-A431-D7E5F5A77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31A4-53AC-418B-8FCC-5B5305291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8C10-43DA-473E-A7FE-14CE7A3A4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5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91E3E-A984-4190-B431-73DB83929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前后端常用通信方式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9B3B6-F211-4ED0-849C-3FD147E00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2020/1/10</a:t>
            </a:r>
          </a:p>
          <a:p>
            <a:endParaRPr lang="en-US" altLang="zh-CN" dirty="0"/>
          </a:p>
          <a:p>
            <a:r>
              <a:rPr lang="zh-CN" altLang="en-US" dirty="0"/>
              <a:t>谢顶金</a:t>
            </a:r>
          </a:p>
        </p:txBody>
      </p:sp>
    </p:spTree>
    <p:extLst>
      <p:ext uri="{BB962C8B-B14F-4D97-AF65-F5344CB8AC3E}">
        <p14:creationId xmlns:p14="http://schemas.microsoft.com/office/powerpoint/2010/main" val="8040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504BD-BE21-453E-B2DF-FCD32072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14843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grpSp>
        <p:nvGrpSpPr>
          <p:cNvPr id="3" name="2719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6F60C57-599C-419D-A339-3B6ADFF0BE7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607354" y="2091109"/>
            <a:ext cx="10850563" cy="5013215"/>
            <a:chOff x="669925" y="1130410"/>
            <a:chExt cx="10850563" cy="5013215"/>
          </a:xfrm>
        </p:grpSpPr>
        <p:grpSp>
          <p:nvGrpSpPr>
            <p:cNvPr id="4" name="i$ḷïďê">
              <a:extLst>
                <a:ext uri="{FF2B5EF4-FFF2-40B4-BE49-F238E27FC236}">
                  <a16:creationId xmlns:a16="http://schemas.microsoft.com/office/drawing/2014/main" id="{FF06DF2E-074D-47B4-9A4D-5745A5083D4C}"/>
                </a:ext>
              </a:extLst>
            </p:cNvPr>
            <p:cNvGrpSpPr/>
            <p:nvPr/>
          </p:nvGrpSpPr>
          <p:grpSpPr>
            <a:xfrm>
              <a:off x="669925" y="1130410"/>
              <a:ext cx="10850563" cy="1459134"/>
              <a:chOff x="669925" y="1304764"/>
              <a:chExt cx="10850563" cy="1459134"/>
            </a:xfrm>
          </p:grpSpPr>
          <p:grpSp>
            <p:nvGrpSpPr>
              <p:cNvPr id="35" name="îşḻiḋe">
                <a:extLst>
                  <a:ext uri="{FF2B5EF4-FFF2-40B4-BE49-F238E27FC236}">
                    <a16:creationId xmlns:a16="http://schemas.microsoft.com/office/drawing/2014/main" id="{E5DA2F66-36A6-4844-AA00-3212197AD086}"/>
                  </a:ext>
                </a:extLst>
              </p:cNvPr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43" name="ïṡļïḋé">
                  <a:extLst>
                    <a:ext uri="{FF2B5EF4-FFF2-40B4-BE49-F238E27FC236}">
                      <a16:creationId xmlns:a16="http://schemas.microsoft.com/office/drawing/2014/main" id="{ADC6C036-9D2A-49FF-A318-0BDCBAC8B5F1}"/>
                    </a:ext>
                  </a:extLst>
                </p:cNvPr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8BCEE3FE-0434-478A-B5E3-EBE4BA8240E0}"/>
                    </a:ext>
                  </a:extLst>
                </p:cNvPr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isľïḋè">
                  <a:extLst>
                    <a:ext uri="{FF2B5EF4-FFF2-40B4-BE49-F238E27FC236}">
                      <a16:creationId xmlns:a16="http://schemas.microsoft.com/office/drawing/2014/main" id="{CE69A994-82F6-45BC-8A45-F0B1C0BC7A8A}"/>
                    </a:ext>
                  </a:extLst>
                </p:cNvPr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6" name="islïḋê">
                  <a:extLst>
                    <a:ext uri="{FF2B5EF4-FFF2-40B4-BE49-F238E27FC236}">
                      <a16:creationId xmlns:a16="http://schemas.microsoft.com/office/drawing/2014/main" id="{93FE15F6-094D-4995-B112-D19FFEB33836}"/>
                    </a:ext>
                  </a:extLst>
                </p:cNvPr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47" name="işlîḋè">
                    <a:extLst>
                      <a:ext uri="{FF2B5EF4-FFF2-40B4-BE49-F238E27FC236}">
                        <a16:creationId xmlns:a16="http://schemas.microsoft.com/office/drawing/2014/main" id="{8CA17E97-4856-4429-A05B-469E519176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100" dirty="0"/>
                      <a:t>介绍从浏览器输入</a:t>
                    </a:r>
                    <a:r>
                      <a:rPr lang="en-US" altLang="zh-CN" sz="1100" dirty="0"/>
                      <a:t>URL</a:t>
                    </a:r>
                    <a:r>
                      <a:rPr lang="zh-CN" altLang="en-US" sz="1100" dirty="0"/>
                      <a:t>到页面显示都经历了哪些流程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</a:p>
                </p:txBody>
              </p:sp>
              <p:sp>
                <p:nvSpPr>
                  <p:cNvPr id="48" name="î$ļíďe">
                    <a:extLst>
                      <a:ext uri="{FF2B5EF4-FFF2-40B4-BE49-F238E27FC236}">
                        <a16:creationId xmlns:a16="http://schemas.microsoft.com/office/drawing/2014/main" id="{994EA931-078D-447A-9E98-7258C034DD7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zh-CN" altLang="en-US" b="1" dirty="0"/>
                      <a:t>上网流程</a:t>
                    </a:r>
                    <a:endParaRPr lang="en-US" altLang="zh-CN" b="1" dirty="0"/>
                  </a:p>
                </p:txBody>
              </p:sp>
            </p:grpSp>
          </p:grpSp>
          <p:grpSp>
            <p:nvGrpSpPr>
              <p:cNvPr id="36" name="ïṥḻide">
                <a:extLst>
                  <a:ext uri="{FF2B5EF4-FFF2-40B4-BE49-F238E27FC236}">
                    <a16:creationId xmlns:a16="http://schemas.microsoft.com/office/drawing/2014/main" id="{7AC376B4-2BCA-474A-951F-E12149A488A3}"/>
                  </a:ext>
                </a:extLst>
              </p:cNvPr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37" name="iṥľïḋè">
                  <a:extLst>
                    <a:ext uri="{FF2B5EF4-FFF2-40B4-BE49-F238E27FC236}">
                      <a16:creationId xmlns:a16="http://schemas.microsoft.com/office/drawing/2014/main" id="{11301DEE-00C8-49E5-B250-20D6FE1C9D4D}"/>
                    </a:ext>
                  </a:extLst>
                </p:cNvPr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CC0CA947-95F4-4EC5-9489-DA015616935C}"/>
                    </a:ext>
                  </a:extLst>
                </p:cNvPr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iŝ1ïḋé">
                  <a:extLst>
                    <a:ext uri="{FF2B5EF4-FFF2-40B4-BE49-F238E27FC236}">
                      <a16:creationId xmlns:a16="http://schemas.microsoft.com/office/drawing/2014/main" id="{EBACAFEF-FB3A-4536-B3B8-F9C04C676D5B}"/>
                    </a:ext>
                  </a:extLst>
                </p:cNvPr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40" name="íṥļíḑè">
                  <a:extLst>
                    <a:ext uri="{FF2B5EF4-FFF2-40B4-BE49-F238E27FC236}">
                      <a16:creationId xmlns:a16="http://schemas.microsoft.com/office/drawing/2014/main" id="{BD303007-48E3-4310-9809-B343E2884643}"/>
                    </a:ext>
                  </a:extLst>
                </p:cNvPr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41" name="íṣļídê">
                    <a:extLst>
                      <a:ext uri="{FF2B5EF4-FFF2-40B4-BE49-F238E27FC236}">
                        <a16:creationId xmlns:a16="http://schemas.microsoft.com/office/drawing/2014/main" id="{62C9E9B0-2D19-4871-8BB6-A996460517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100" dirty="0"/>
                      <a:t>前后端通信之超文本传输协议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</a:p>
                </p:txBody>
              </p:sp>
              <p:sp>
                <p:nvSpPr>
                  <p:cNvPr id="42" name="íṩḷíḓé">
                    <a:extLst>
                      <a:ext uri="{FF2B5EF4-FFF2-40B4-BE49-F238E27FC236}">
                        <a16:creationId xmlns:a16="http://schemas.microsoft.com/office/drawing/2014/main" id="{6AF4E64F-9EB4-497B-889D-71E353E0B57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 dirty="0"/>
                      <a:t>Http</a:t>
                    </a:r>
                  </a:p>
                </p:txBody>
              </p:sp>
            </p:grpSp>
          </p:grpSp>
        </p:grpSp>
        <p:grpSp>
          <p:nvGrpSpPr>
            <p:cNvPr id="5" name="ïṡḻiḓe">
              <a:extLst>
                <a:ext uri="{FF2B5EF4-FFF2-40B4-BE49-F238E27FC236}">
                  <a16:creationId xmlns:a16="http://schemas.microsoft.com/office/drawing/2014/main" id="{037BC12F-D65D-4F54-BE08-18461350AEAA}"/>
                </a:ext>
              </a:extLst>
            </p:cNvPr>
            <p:cNvGrpSpPr/>
            <p:nvPr/>
          </p:nvGrpSpPr>
          <p:grpSpPr>
            <a:xfrm>
              <a:off x="669925" y="2907450"/>
              <a:ext cx="10850563" cy="1459134"/>
              <a:chOff x="669925" y="1304764"/>
              <a:chExt cx="10850563" cy="1459134"/>
            </a:xfrm>
          </p:grpSpPr>
          <p:grpSp>
            <p:nvGrpSpPr>
              <p:cNvPr id="21" name="îş1ïḋê">
                <a:extLst>
                  <a:ext uri="{FF2B5EF4-FFF2-40B4-BE49-F238E27FC236}">
                    <a16:creationId xmlns:a16="http://schemas.microsoft.com/office/drawing/2014/main" id="{373CB771-C618-4A79-8956-E0A02088E807}"/>
                  </a:ext>
                </a:extLst>
              </p:cNvPr>
              <p:cNvGrpSpPr/>
              <p:nvPr/>
            </p:nvGrpSpPr>
            <p:grpSpPr>
              <a:xfrm>
                <a:off x="669925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9" name="íṥľîḋé">
                  <a:extLst>
                    <a:ext uri="{FF2B5EF4-FFF2-40B4-BE49-F238E27FC236}">
                      <a16:creationId xmlns:a16="http://schemas.microsoft.com/office/drawing/2014/main" id="{AC3FCE07-196C-46E4-8817-A4C046230A11}"/>
                    </a:ext>
                  </a:extLst>
                </p:cNvPr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04F1CFE3-9067-46E5-AC2E-2739262C810E}"/>
                    </a:ext>
                  </a:extLst>
                </p:cNvPr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îṥľíḓê">
                  <a:extLst>
                    <a:ext uri="{FF2B5EF4-FFF2-40B4-BE49-F238E27FC236}">
                      <a16:creationId xmlns:a16="http://schemas.microsoft.com/office/drawing/2014/main" id="{2FA77881-0216-4042-BE16-52100982FB61}"/>
                    </a:ext>
                  </a:extLst>
                </p:cNvPr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32" name="îṧḻîḍé">
                  <a:extLst>
                    <a:ext uri="{FF2B5EF4-FFF2-40B4-BE49-F238E27FC236}">
                      <a16:creationId xmlns:a16="http://schemas.microsoft.com/office/drawing/2014/main" id="{3540227B-46C0-4887-9D12-1E49F1497320}"/>
                    </a:ext>
                  </a:extLst>
                </p:cNvPr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33" name="iSḷiďé">
                    <a:extLst>
                      <a:ext uri="{FF2B5EF4-FFF2-40B4-BE49-F238E27FC236}">
                        <a16:creationId xmlns:a16="http://schemas.microsoft.com/office/drawing/2014/main" id="{F8EA984B-ED0C-4B3A-AFF2-A64AF253DC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100" dirty="0"/>
                      <a:t>前后端通信之超文本传输协议安全模式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</a:p>
                </p:txBody>
              </p:sp>
              <p:sp>
                <p:nvSpPr>
                  <p:cNvPr id="34" name="íṡļîḋé">
                    <a:extLst>
                      <a:ext uri="{FF2B5EF4-FFF2-40B4-BE49-F238E27FC236}">
                        <a16:creationId xmlns:a16="http://schemas.microsoft.com/office/drawing/2014/main" id="{259D4E6A-C4BE-4B9D-A6EF-6AAC444C113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 dirty="0"/>
                      <a:t>Https</a:t>
                    </a:r>
                  </a:p>
                </p:txBody>
              </p:sp>
            </p:grpSp>
          </p:grpSp>
          <p:grpSp>
            <p:nvGrpSpPr>
              <p:cNvPr id="22" name="îṣḷïḑè">
                <a:extLst>
                  <a:ext uri="{FF2B5EF4-FFF2-40B4-BE49-F238E27FC236}">
                    <a16:creationId xmlns:a16="http://schemas.microsoft.com/office/drawing/2014/main" id="{8C550AC2-221D-46F5-B5B6-FDA85E57E7E6}"/>
                  </a:ext>
                </a:extLst>
              </p:cNvPr>
              <p:cNvGrpSpPr/>
              <p:nvPr/>
            </p:nvGrpSpPr>
            <p:grpSpPr>
              <a:xfrm>
                <a:off x="6799264" y="1304764"/>
                <a:ext cx="4721224" cy="1459134"/>
                <a:chOff x="669925" y="1304764"/>
                <a:chExt cx="4721224" cy="1459134"/>
              </a:xfrm>
            </p:grpSpPr>
            <p:sp>
              <p:nvSpPr>
                <p:cNvPr id="23" name="ïś1ïďè">
                  <a:extLst>
                    <a:ext uri="{FF2B5EF4-FFF2-40B4-BE49-F238E27FC236}">
                      <a16:creationId xmlns:a16="http://schemas.microsoft.com/office/drawing/2014/main" id="{398E7878-9B25-40F6-828D-7AFB9B82788F}"/>
                    </a:ext>
                  </a:extLst>
                </p:cNvPr>
                <p:cNvSpPr/>
                <p:nvPr/>
              </p:nvSpPr>
              <p:spPr bwMode="auto">
                <a:xfrm flipH="1">
                  <a:off x="669925" y="1304764"/>
                  <a:ext cx="1084974" cy="1084975"/>
                </a:xfrm>
                <a:custGeom>
                  <a:avLst/>
                  <a:gdLst>
                    <a:gd name="connsiteX0" fmla="*/ 508910 w 1084974"/>
                    <a:gd name="connsiteY0" fmla="*/ 0 h 1084975"/>
                    <a:gd name="connsiteX1" fmla="*/ 31229 w 1084974"/>
                    <a:gd name="connsiteY1" fmla="*/ 253981 h 1084975"/>
                    <a:gd name="connsiteX2" fmla="*/ 0 w 1084974"/>
                    <a:gd name="connsiteY2" fmla="*/ 311517 h 1084975"/>
                    <a:gd name="connsiteX3" fmla="*/ 773457 w 1084974"/>
                    <a:gd name="connsiteY3" fmla="*/ 1084975 h 1084975"/>
                    <a:gd name="connsiteX4" fmla="*/ 830993 w 1084974"/>
                    <a:gd name="connsiteY4" fmla="*/ 1053745 h 1084975"/>
                    <a:gd name="connsiteX5" fmla="*/ 1084974 w 1084974"/>
                    <a:gd name="connsiteY5" fmla="*/ 576064 h 1084975"/>
                    <a:gd name="connsiteX6" fmla="*/ 508910 w 1084974"/>
                    <a:gd name="connsiteY6" fmla="*/ 0 h 108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4974" h="1084975">
                      <a:moveTo>
                        <a:pt x="508910" y="0"/>
                      </a:moveTo>
                      <a:cubicBezTo>
                        <a:pt x="310066" y="0"/>
                        <a:pt x="134752" y="100747"/>
                        <a:pt x="31229" y="253981"/>
                      </a:cubicBezTo>
                      <a:lnTo>
                        <a:pt x="0" y="311517"/>
                      </a:lnTo>
                      <a:lnTo>
                        <a:pt x="773457" y="1084975"/>
                      </a:lnTo>
                      <a:lnTo>
                        <a:pt x="830993" y="1053745"/>
                      </a:lnTo>
                      <a:cubicBezTo>
                        <a:pt x="984227" y="950222"/>
                        <a:pt x="1084974" y="774908"/>
                        <a:pt x="1084974" y="576064"/>
                      </a:cubicBezTo>
                      <a:cubicBezTo>
                        <a:pt x="1084974" y="257913"/>
                        <a:pt x="827061" y="0"/>
                        <a:pt x="5089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b="1" dirty="0">
                    <a:solidFill>
                      <a:schemeClr val="bg1">
                        <a:lumMod val="100000"/>
                      </a:schemeClr>
                    </a:solidFill>
                  </a:endParaRPr>
                </a:p>
              </p:txBody>
            </p: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355126F1-CF20-4169-90A7-97029BA3CAFE}"/>
                    </a:ext>
                  </a:extLst>
                </p:cNvPr>
                <p:cNvCxnSpPr/>
                <p:nvPr/>
              </p:nvCxnSpPr>
              <p:spPr>
                <a:xfrm flipH="1">
                  <a:off x="914288" y="1556792"/>
                  <a:ext cx="900100" cy="900100"/>
                </a:xfrm>
                <a:prstGeom prst="line">
                  <a:avLst/>
                </a:prstGeom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íṣḷïḑê">
                  <a:extLst>
                    <a:ext uri="{FF2B5EF4-FFF2-40B4-BE49-F238E27FC236}">
                      <a16:creationId xmlns:a16="http://schemas.microsoft.com/office/drawing/2014/main" id="{8E2539AB-8617-44E1-8179-BBD8ABFFE9DA}"/>
                    </a:ext>
                  </a:extLst>
                </p:cNvPr>
                <p:cNvSpPr txBox="1"/>
                <p:nvPr/>
              </p:nvSpPr>
              <p:spPr>
                <a:xfrm>
                  <a:off x="669925" y="1400908"/>
                  <a:ext cx="828092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sz="4000">
                      <a:solidFill>
                        <a:schemeClr val="accent1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4000" dirty="0">
                    <a:solidFill>
                      <a:schemeClr val="accent1"/>
                    </a:solidFill>
                    <a:latin typeface="Impact" panose="020B0806030902050204" pitchFamily="34" charset="0"/>
                  </a:endParaRPr>
                </a:p>
              </p:txBody>
            </p:sp>
            <p:grpSp>
              <p:nvGrpSpPr>
                <p:cNvPr id="26" name="íS1îḍè">
                  <a:extLst>
                    <a:ext uri="{FF2B5EF4-FFF2-40B4-BE49-F238E27FC236}">
                      <a16:creationId xmlns:a16="http://schemas.microsoft.com/office/drawing/2014/main" id="{32E73829-E0C7-4527-8C05-82D36610762A}"/>
                    </a:ext>
                  </a:extLst>
                </p:cNvPr>
                <p:cNvGrpSpPr/>
                <p:nvPr/>
              </p:nvGrpSpPr>
              <p:grpSpPr>
                <a:xfrm>
                  <a:off x="1754898" y="1556792"/>
                  <a:ext cx="3636251" cy="1207106"/>
                  <a:chOff x="673099" y="1452599"/>
                  <a:chExt cx="2881257" cy="1207106"/>
                </a:xfrm>
              </p:grpSpPr>
              <p:sp>
                <p:nvSpPr>
                  <p:cNvPr id="27" name="ïṩļídê">
                    <a:extLst>
                      <a:ext uri="{FF2B5EF4-FFF2-40B4-BE49-F238E27FC236}">
                        <a16:creationId xmlns:a16="http://schemas.microsoft.com/office/drawing/2014/main" id="{4FDA4728-05C7-4917-B196-A87E3BFD00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099" y="1894404"/>
                    <a:ext cx="2881257" cy="765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100" dirty="0"/>
                      <a:t>前后端通信之全双工通信协议</a:t>
                    </a:r>
                    <a:endParaRPr lang="en-US" altLang="zh-CN" sz="1100" dirty="0"/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en-US" altLang="zh-CN" sz="1100" dirty="0"/>
                      <a:t>……</a:t>
                    </a:r>
                  </a:p>
                </p:txBody>
              </p:sp>
              <p:sp>
                <p:nvSpPr>
                  <p:cNvPr id="28" name="išḻïḋe">
                    <a:extLst>
                      <a:ext uri="{FF2B5EF4-FFF2-40B4-BE49-F238E27FC236}">
                        <a16:creationId xmlns:a16="http://schemas.microsoft.com/office/drawing/2014/main" id="{B0ECFAB9-7581-47C3-9086-E3186DE23D2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73099" y="1452599"/>
                    <a:ext cx="2881257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</a:pPr>
                    <a:r>
                      <a:rPr lang="en-US" altLang="zh-CN" b="1" dirty="0"/>
                      <a:t>WebSocket</a:t>
                    </a:r>
                  </a:p>
                </p:txBody>
              </p:sp>
            </p:grpSp>
          </p:grpSp>
        </p:grpSp>
        <p:sp>
          <p:nvSpPr>
            <p:cNvPr id="19" name="íšļide">
              <a:extLst>
                <a:ext uri="{FF2B5EF4-FFF2-40B4-BE49-F238E27FC236}">
                  <a16:creationId xmlns:a16="http://schemas.microsoft.com/office/drawing/2014/main" id="{98D0CA97-5C08-4194-B15A-D8B5CDF90596}"/>
                </a:ext>
              </a:extLst>
            </p:cNvPr>
            <p:cNvSpPr/>
            <p:nvPr/>
          </p:nvSpPr>
          <p:spPr bwMode="auto">
            <a:xfrm>
              <a:off x="1754898" y="5378324"/>
              <a:ext cx="3636251" cy="76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2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CB54-AEE9-4916-9787-7EFD67F9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上网流程</a:t>
            </a:r>
          </a:p>
        </p:txBody>
      </p:sp>
    </p:spTree>
    <p:extLst>
      <p:ext uri="{BB962C8B-B14F-4D97-AF65-F5344CB8AC3E}">
        <p14:creationId xmlns:p14="http://schemas.microsoft.com/office/powerpoint/2010/main" val="13876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8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E9FFF"/>
      </a:accent1>
      <a:accent2>
        <a:srgbClr val="15B77D"/>
      </a:accent2>
      <a:accent3>
        <a:srgbClr val="364C6C"/>
      </a:accent3>
      <a:accent4>
        <a:srgbClr val="818181"/>
      </a:accent4>
      <a:accent5>
        <a:srgbClr val="A5A5A5"/>
      </a:accent5>
      <a:accent6>
        <a:srgbClr val="C9C9C9"/>
      </a:accent6>
      <a:hlink>
        <a:srgbClr val="5E9FFF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5E9FFF"/>
    </a:accent1>
    <a:accent2>
      <a:srgbClr val="15B77D"/>
    </a:accent2>
    <a:accent3>
      <a:srgbClr val="364C6C"/>
    </a:accent3>
    <a:accent4>
      <a:srgbClr val="818181"/>
    </a:accent4>
    <a:accent5>
      <a:srgbClr val="A5A5A5"/>
    </a:accent5>
    <a:accent6>
      <a:srgbClr val="C9C9C9"/>
    </a:accent6>
    <a:hlink>
      <a:srgbClr val="5E9FF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5E9FFF"/>
    </a:accent1>
    <a:accent2>
      <a:srgbClr val="15B77D"/>
    </a:accent2>
    <a:accent3>
      <a:srgbClr val="364C6C"/>
    </a:accent3>
    <a:accent4>
      <a:srgbClr val="818181"/>
    </a:accent4>
    <a:accent5>
      <a:srgbClr val="A5A5A5"/>
    </a:accent5>
    <a:accent6>
      <a:srgbClr val="C9C9C9"/>
    </a:accent6>
    <a:hlink>
      <a:srgbClr val="5E9FF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Impact</vt:lpstr>
      <vt:lpstr>Office 主题​​</vt:lpstr>
      <vt:lpstr>前后端常用通信方式</vt:lpstr>
      <vt:lpstr>目录</vt:lpstr>
      <vt:lpstr>上网流程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前后端常用通信方式</dc:title>
  <dc:creator>mr kim</dc:creator>
  <cp:lastModifiedBy>mr kim</cp:lastModifiedBy>
  <cp:revision>6</cp:revision>
  <dcterms:created xsi:type="dcterms:W3CDTF">2019-12-23T14:30:12Z</dcterms:created>
  <dcterms:modified xsi:type="dcterms:W3CDTF">2020-01-05T16:02:39Z</dcterms:modified>
</cp:coreProperties>
</file>