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15" r:id="rId4"/>
    <p:sldId id="416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image" Target="../media/image2.png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>
            <p:custDataLst>
              <p:tags r:id="rId1"/>
            </p:custDataLst>
          </p:nvPr>
        </p:nvGrpSpPr>
        <p:grpSpPr>
          <a:xfrm>
            <a:off x="4695825" y="2002790"/>
            <a:ext cx="2799080" cy="76200"/>
            <a:chOff x="7635" y="2846"/>
            <a:chExt cx="4408" cy="120"/>
          </a:xfrm>
        </p:grpSpPr>
        <p:sp>
          <p:nvSpPr>
            <p:cNvPr id="67" name="矩形 66"/>
            <p:cNvSpPr/>
            <p:nvPr>
              <p:custDataLst>
                <p:tags r:id="rId2"/>
              </p:custDataLst>
            </p:nvPr>
          </p:nvSpPr>
          <p:spPr>
            <a:xfrm flipV="1">
              <a:off x="7635" y="2846"/>
              <a:ext cx="4409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>
              <p:custDataLst>
                <p:tags r:id="rId3"/>
              </p:custDataLst>
            </p:nvPr>
          </p:nvSpPr>
          <p:spPr>
            <a:xfrm>
              <a:off x="7635" y="2846"/>
              <a:ext cx="1085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Title 6"/>
          <p:cNvSpPr txBox="1"/>
          <p:nvPr>
            <p:custDataLst>
              <p:tags r:id="rId4"/>
            </p:custDataLst>
          </p:nvPr>
        </p:nvSpPr>
        <p:spPr>
          <a:xfrm>
            <a:off x="4733785" y="1124585"/>
            <a:ext cx="2724150" cy="77978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48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前端缓存</a:t>
            </a:r>
            <a:endParaRPr lang="zh-CN" altLang="en-US" sz="4600" b="1" spc="48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1196260" y="3651840"/>
            <a:ext cx="9799200" cy="1472400"/>
          </a:xfrm>
        </p:spPr>
        <p:txBody>
          <a:bodyPr/>
          <a:p>
            <a:r>
              <a:rPr lang="zh-CN" altLang="en-US"/>
              <a:t>谢顶金</a:t>
            </a:r>
            <a:endParaRPr lang="zh-CN" altLang="en-US"/>
          </a:p>
          <a:p>
            <a:r>
              <a:rPr lang="en-US" altLang="zh-CN"/>
              <a:t>2020.6.18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197515" y="1605417"/>
            <a:ext cx="10531183" cy="4950187"/>
            <a:chOff x="877697" y="1135534"/>
            <a:chExt cx="10531183" cy="4950187"/>
          </a:xfrm>
        </p:grpSpPr>
        <p:sp>
          <p:nvSpPr>
            <p:cNvPr id="4" name="i$líḓê"/>
            <p:cNvSpPr/>
            <p:nvPr/>
          </p:nvSpPr>
          <p:spPr bwMode="auto">
            <a:xfrm>
              <a:off x="974445" y="3329431"/>
              <a:ext cx="2102627" cy="210262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4"/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iś1îḑe"/>
            <p:cNvSpPr/>
            <p:nvPr/>
          </p:nvSpPr>
          <p:spPr bwMode="auto">
            <a:xfrm>
              <a:off x="4425164" y="2845840"/>
              <a:ext cx="1346393" cy="134639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îṡ1iḓe"/>
            <p:cNvSpPr/>
            <p:nvPr/>
          </p:nvSpPr>
          <p:spPr bwMode="auto">
            <a:xfrm>
              <a:off x="2171564" y="1363356"/>
              <a:ext cx="3200001" cy="3200001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ṡḻiḓe"/>
            <p:cNvSpPr/>
            <p:nvPr/>
          </p:nvSpPr>
          <p:spPr bwMode="auto">
            <a:xfrm>
              <a:off x="3956812" y="3898419"/>
              <a:ext cx="1482725" cy="1510665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śḻíďé"/>
            <p:cNvSpPr/>
            <p:nvPr/>
          </p:nvSpPr>
          <p:spPr bwMode="auto">
            <a:xfrm>
              <a:off x="1031082" y="1637243"/>
              <a:ext cx="1692188" cy="169218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$liďê"/>
            <p:cNvSpPr/>
            <p:nvPr/>
          </p:nvSpPr>
          <p:spPr bwMode="auto">
            <a:xfrm>
              <a:off x="877697" y="5432058"/>
              <a:ext cx="653663" cy="653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i$ḻíḓe"/>
            <p:cNvSpPr/>
            <p:nvPr/>
          </p:nvSpPr>
          <p:spPr bwMode="auto">
            <a:xfrm>
              <a:off x="4295691" y="1135534"/>
              <a:ext cx="653663" cy="653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ŝ1îḓè"/>
            <p:cNvSpPr/>
            <p:nvPr/>
          </p:nvSpPr>
          <p:spPr bwMode="auto">
            <a:xfrm>
              <a:off x="6603224" y="1625706"/>
              <a:ext cx="653663" cy="6536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rot="0" spcFirstLastPara="0" vert="horz" wrap="none" lIns="90000" tIns="46800" rIns="90000" bIns="46800" anchor="ctr" anchorCtr="1" forceAA="0" compatLnSpc="1">
              <a:normAutofit fontScale="92500" lnSpcReduction="10000"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ïšľiḑè"/>
            <p:cNvSpPr txBox="1"/>
            <p:nvPr/>
          </p:nvSpPr>
          <p:spPr>
            <a:xfrm>
              <a:off x="7446306" y="1887193"/>
              <a:ext cx="3962574" cy="29972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</a:rPr>
                <a:t>为什么要清缓存？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ïsḻîḑé"/>
            <p:cNvSpPr txBox="1"/>
            <p:nvPr/>
          </p:nvSpPr>
          <p:spPr>
            <a:xfrm>
              <a:off x="7446306" y="2969437"/>
              <a:ext cx="3962574" cy="29972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1900" b="1" dirty="0">
                  <a:solidFill>
                    <a:schemeClr val="accent2"/>
                  </a:solidFill>
                </a:rPr>
                <a:t>为什么要使用缓存？</a:t>
              </a:r>
              <a:endParaRPr lang="zh-CN" altLang="en-US" sz="1900" b="1" dirty="0">
                <a:solidFill>
                  <a:schemeClr val="accent2"/>
                </a:solidFill>
              </a:endParaRPr>
            </a:p>
          </p:txBody>
        </p:sp>
        <p:sp>
          <p:nvSpPr>
            <p:cNvPr id="21" name="iṡļîḋè"/>
            <p:cNvSpPr txBox="1"/>
            <p:nvPr/>
          </p:nvSpPr>
          <p:spPr>
            <a:xfrm>
              <a:off x="7446306" y="4100576"/>
              <a:ext cx="3962574" cy="29972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</a:rPr>
                <a:t>前端缓存有哪些？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9" name="i$ļïdè"/>
            <p:cNvSpPr txBox="1"/>
            <p:nvPr/>
          </p:nvSpPr>
          <p:spPr>
            <a:xfrm>
              <a:off x="7446306" y="5232351"/>
              <a:ext cx="3962574" cy="29972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4"/>
                  </a:solidFill>
                </a:rPr>
                <a:t>如何清缓存？</a:t>
              </a:r>
              <a:endParaRPr lang="zh-CN" altLang="en-US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16" name="íŝ1îḓè"/>
            <p:cNvSpPr/>
            <p:nvPr/>
          </p:nvSpPr>
          <p:spPr bwMode="auto">
            <a:xfrm>
              <a:off x="6603224" y="2717577"/>
              <a:ext cx="653663" cy="6536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rot="0" spcFirstLastPara="0" vert="horz" wrap="none" lIns="90000" tIns="46800" rIns="90000" bIns="46800" anchor="ctr" anchorCtr="1" forceAA="0" compatLnSpc="1">
              <a:normAutofit fontScale="92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iṧḷïdè"/>
            <p:cNvSpPr/>
            <p:nvPr/>
          </p:nvSpPr>
          <p:spPr bwMode="auto">
            <a:xfrm>
              <a:off x="6603224" y="3832933"/>
              <a:ext cx="653663" cy="6536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  <a:round/>
            </a:ln>
          </p:spPr>
          <p:txBody>
            <a:bodyPr rot="0" spcFirstLastPara="0" vert="horz" wrap="none" lIns="90000" tIns="46800" rIns="90000" bIns="46800" anchor="ctr" anchorCtr="1" forceAA="0" compatLnSpc="1">
              <a:normAutofit fontScale="92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ïsļiďè"/>
            <p:cNvSpPr/>
            <p:nvPr/>
          </p:nvSpPr>
          <p:spPr bwMode="auto">
            <a:xfrm>
              <a:off x="6603224" y="4986523"/>
              <a:ext cx="653663" cy="6536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  <a:round/>
            </a:ln>
          </p:spPr>
          <p:txBody>
            <a:bodyPr rot="0" spcFirstLastPara="0" vert="horz" wrap="none" lIns="90000" tIns="46800" rIns="90000" bIns="46800" anchor="ctr" anchorCtr="1" forceAA="0" compatLnSpc="1">
              <a:normAutofit fontScale="92500" lnSpcReduction="10000"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ís1íḑé"/>
            <p:cNvSpPr/>
            <p:nvPr/>
          </p:nvSpPr>
          <p:spPr>
            <a:xfrm>
              <a:off x="1531360" y="1817263"/>
              <a:ext cx="3415748" cy="3415039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 rot="10800000">
            <a:off x="9247900" y="1305987"/>
            <a:ext cx="476491" cy="274955"/>
            <a:chOff x="1160829" y="2656459"/>
            <a:chExt cx="720000" cy="415819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20" name="任意多边形: 形状 19"/>
            <p:cNvSpPr/>
            <p:nvPr>
              <p:custDataLst>
                <p:tags r:id="rId2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3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4"/>
            </p:custDataLst>
          </p:nvPr>
        </p:nvGrpSpPr>
        <p:grpSpPr>
          <a:xfrm>
            <a:off x="2468246" y="1305987"/>
            <a:ext cx="476491" cy="274955"/>
            <a:chOff x="1160829" y="2656459"/>
            <a:chExt cx="720000" cy="415819"/>
          </a:xfrm>
          <a:solidFill>
            <a:srgbClr val="4472C4">
              <a:lumMod val="20000"/>
              <a:lumOff val="80000"/>
            </a:srgbClr>
          </a:solidFill>
        </p:grpSpPr>
        <p:sp>
          <p:nvSpPr>
            <p:cNvPr id="18" name="任意多边形: 形状 17"/>
            <p:cNvSpPr/>
            <p:nvPr>
              <p:custDataLst>
                <p:tags r:id="rId5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6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4" name="文本框 3"/>
          <p:cNvSpPr txBox="1"/>
          <p:nvPr>
            <p:custDataLst>
              <p:tags r:id="rId7"/>
            </p:custDataLst>
          </p:nvPr>
        </p:nvSpPr>
        <p:spPr>
          <a:xfrm>
            <a:off x="3336925" y="1316782"/>
            <a:ext cx="5518150" cy="316865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algn="ctr"/>
            <a:r>
              <a: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获取服务器上最新的资源，避免获取到已失效的资源</a:t>
            </a:r>
            <a:endParaRPr lang="zh-CN" altLang="en-US" dirty="0">
              <a:solidFill>
                <a:sysClr val="windowText" lastClr="000000">
                  <a:lumMod val="50000"/>
                  <a:lumOff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>
            <p:custDataLst>
              <p:tags r:id="rId8"/>
            </p:custDataLst>
          </p:nvPr>
        </p:nvSpPr>
        <p:spPr>
          <a:xfrm>
            <a:off x="3336925" y="620187"/>
            <a:ext cx="551815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为什么要清缓存？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1035685" y="2209800"/>
            <a:ext cx="10058400" cy="3994150"/>
            <a:chOff x="-1276" y="3772"/>
            <a:chExt cx="15840" cy="6290"/>
          </a:xfrm>
        </p:grpSpPr>
        <p:sp>
          <p:nvSpPr>
            <p:cNvPr id="10" name="PA-任意多边形 1"/>
            <p:cNvSpPr/>
            <p:nvPr>
              <p:custDataLst>
                <p:tags r:id="rId10"/>
              </p:custDataLst>
            </p:nvPr>
          </p:nvSpPr>
          <p:spPr>
            <a:xfrm>
              <a:off x="-469" y="3772"/>
              <a:ext cx="13634" cy="6275"/>
            </a:xfrm>
            <a:custGeom>
              <a:avLst/>
              <a:gdLst/>
              <a:ahLst/>
              <a:cxnLst/>
              <a:rect l="0" t="0" r="0" b="0"/>
              <a:pathLst>
                <a:path w="7874001" h="3623692">
                  <a:moveTo>
                    <a:pt x="0" y="3623691"/>
                  </a:moveTo>
                  <a:lnTo>
                    <a:pt x="0" y="3505200"/>
                  </a:lnTo>
                  <a:lnTo>
                    <a:pt x="558800" y="3505200"/>
                  </a:lnTo>
                  <a:lnTo>
                    <a:pt x="558800" y="2624709"/>
                  </a:lnTo>
                  <a:lnTo>
                    <a:pt x="821182" y="2624709"/>
                  </a:lnTo>
                  <a:lnTo>
                    <a:pt x="821182" y="1159891"/>
                  </a:lnTo>
                  <a:lnTo>
                    <a:pt x="939800" y="1159891"/>
                  </a:lnTo>
                  <a:lnTo>
                    <a:pt x="939800" y="1058291"/>
                  </a:lnTo>
                  <a:lnTo>
                    <a:pt x="1244600" y="1058291"/>
                  </a:lnTo>
                  <a:lnTo>
                    <a:pt x="1244600" y="1151509"/>
                  </a:lnTo>
                  <a:lnTo>
                    <a:pt x="1354582" y="1151509"/>
                  </a:lnTo>
                  <a:lnTo>
                    <a:pt x="1354582" y="2006600"/>
                  </a:lnTo>
                  <a:lnTo>
                    <a:pt x="1574800" y="2006600"/>
                  </a:lnTo>
                  <a:lnTo>
                    <a:pt x="1574800" y="1871091"/>
                  </a:lnTo>
                  <a:lnTo>
                    <a:pt x="2125091" y="1871091"/>
                  </a:lnTo>
                  <a:lnTo>
                    <a:pt x="2125091" y="1684909"/>
                  </a:lnTo>
                  <a:lnTo>
                    <a:pt x="2201291" y="1684909"/>
                  </a:lnTo>
                  <a:lnTo>
                    <a:pt x="2201291" y="381000"/>
                  </a:lnTo>
                  <a:lnTo>
                    <a:pt x="2311400" y="381000"/>
                  </a:lnTo>
                  <a:lnTo>
                    <a:pt x="2311400" y="228600"/>
                  </a:lnTo>
                  <a:lnTo>
                    <a:pt x="2395982" y="228600"/>
                  </a:lnTo>
                  <a:lnTo>
                    <a:pt x="2395982" y="33909"/>
                  </a:lnTo>
                  <a:lnTo>
                    <a:pt x="2472182" y="33909"/>
                  </a:lnTo>
                  <a:lnTo>
                    <a:pt x="2472182" y="220091"/>
                  </a:lnTo>
                  <a:lnTo>
                    <a:pt x="2548382" y="220091"/>
                  </a:lnTo>
                  <a:lnTo>
                    <a:pt x="2548382" y="389509"/>
                  </a:lnTo>
                  <a:lnTo>
                    <a:pt x="2675382" y="389509"/>
                  </a:lnTo>
                  <a:lnTo>
                    <a:pt x="2675382" y="1803400"/>
                  </a:lnTo>
                  <a:lnTo>
                    <a:pt x="3030982" y="1803400"/>
                  </a:lnTo>
                  <a:lnTo>
                    <a:pt x="3030982" y="1515491"/>
                  </a:lnTo>
                  <a:lnTo>
                    <a:pt x="3420491" y="1515491"/>
                  </a:lnTo>
                  <a:lnTo>
                    <a:pt x="3420491" y="1837309"/>
                  </a:lnTo>
                  <a:lnTo>
                    <a:pt x="3640582" y="1837309"/>
                  </a:lnTo>
                  <a:lnTo>
                    <a:pt x="3640582" y="1151509"/>
                  </a:lnTo>
                  <a:lnTo>
                    <a:pt x="3852291" y="1151509"/>
                  </a:lnTo>
                  <a:lnTo>
                    <a:pt x="3852291" y="1515491"/>
                  </a:lnTo>
                  <a:lnTo>
                    <a:pt x="3928491" y="1515491"/>
                  </a:lnTo>
                  <a:lnTo>
                    <a:pt x="3928491" y="1938909"/>
                  </a:lnTo>
                  <a:lnTo>
                    <a:pt x="3928491" y="2015109"/>
                  </a:lnTo>
                  <a:lnTo>
                    <a:pt x="4216400" y="2015109"/>
                  </a:lnTo>
                  <a:lnTo>
                    <a:pt x="4216400" y="711200"/>
                  </a:lnTo>
                  <a:lnTo>
                    <a:pt x="4699000" y="169291"/>
                  </a:lnTo>
                  <a:lnTo>
                    <a:pt x="4792091" y="169291"/>
                  </a:lnTo>
                  <a:lnTo>
                    <a:pt x="4792091" y="1701800"/>
                  </a:lnTo>
                  <a:lnTo>
                    <a:pt x="4953000" y="1701800"/>
                  </a:lnTo>
                  <a:lnTo>
                    <a:pt x="4953000" y="1524000"/>
                  </a:lnTo>
                  <a:lnTo>
                    <a:pt x="5469382" y="1524000"/>
                  </a:lnTo>
                  <a:lnTo>
                    <a:pt x="5469382" y="1701800"/>
                  </a:lnTo>
                  <a:lnTo>
                    <a:pt x="5621782" y="1701800"/>
                  </a:lnTo>
                  <a:lnTo>
                    <a:pt x="5621782" y="135509"/>
                  </a:lnTo>
                  <a:lnTo>
                    <a:pt x="5791200" y="135509"/>
                  </a:lnTo>
                  <a:lnTo>
                    <a:pt x="5791200" y="0"/>
                  </a:lnTo>
                  <a:lnTo>
                    <a:pt x="6138291" y="0"/>
                  </a:lnTo>
                  <a:lnTo>
                    <a:pt x="6138291" y="143891"/>
                  </a:lnTo>
                  <a:lnTo>
                    <a:pt x="6307582" y="143891"/>
                  </a:lnTo>
                  <a:lnTo>
                    <a:pt x="6307582" y="1600200"/>
                  </a:lnTo>
                  <a:lnTo>
                    <a:pt x="6612382" y="1600200"/>
                  </a:lnTo>
                  <a:lnTo>
                    <a:pt x="6612382" y="1744091"/>
                  </a:lnTo>
                  <a:lnTo>
                    <a:pt x="6908800" y="1744091"/>
                  </a:lnTo>
                  <a:lnTo>
                    <a:pt x="6908800" y="1066800"/>
                  </a:lnTo>
                  <a:lnTo>
                    <a:pt x="6985000" y="1007491"/>
                  </a:lnTo>
                  <a:lnTo>
                    <a:pt x="7382891" y="1007491"/>
                  </a:lnTo>
                  <a:lnTo>
                    <a:pt x="7459091" y="1083691"/>
                  </a:lnTo>
                  <a:lnTo>
                    <a:pt x="7459091" y="1888109"/>
                  </a:lnTo>
                  <a:lnTo>
                    <a:pt x="7670800" y="1888109"/>
                  </a:lnTo>
                  <a:lnTo>
                    <a:pt x="7670800" y="2353691"/>
                  </a:lnTo>
                  <a:lnTo>
                    <a:pt x="7874000" y="2353691"/>
                  </a:lnTo>
                  <a:lnTo>
                    <a:pt x="7874000" y="2819400"/>
                  </a:lnTo>
                  <a:lnTo>
                    <a:pt x="7874000" y="3623691"/>
                  </a:lnTo>
                  <a:close/>
                </a:path>
              </a:pathLst>
            </a:custGeom>
            <a:blipFill dpi="0" rotWithShape="0">
              <a:blip r:embed="rId11"/>
              <a:srcRect/>
              <a:tile tx="-512210.159469748" ty="-3419.81908327908" sx="92307" sy="92307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" name="PA-矩形 2"/>
            <p:cNvSpPr/>
            <p:nvPr>
              <p:custDataLst>
                <p:tags r:id="rId12"/>
              </p:custDataLst>
            </p:nvPr>
          </p:nvSpPr>
          <p:spPr>
            <a:xfrm>
              <a:off x="4895" y="9028"/>
              <a:ext cx="6" cy="11"/>
            </a:xfrm>
            <a:prstGeom prst="rect">
              <a:avLst/>
            </a:prstGeom>
            <a:blipFill dpi="0" rotWithShape="0">
              <a:blip r:embed="rId11"/>
              <a:srcRect/>
              <a:tile tx="-3918335.45750423" ty="-3340676.70822043" sx="92307" sy="92307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PA-任意多边形 3"/>
            <p:cNvSpPr/>
            <p:nvPr>
              <p:custDataLst>
                <p:tags r:id="rId13"/>
              </p:custDataLst>
            </p:nvPr>
          </p:nvSpPr>
          <p:spPr>
            <a:xfrm>
              <a:off x="-1070" y="5239"/>
              <a:ext cx="15407" cy="4823"/>
            </a:xfrm>
            <a:custGeom>
              <a:avLst/>
              <a:gdLst/>
              <a:ahLst/>
              <a:cxnLst/>
              <a:rect l="0" t="0" r="0" b="0"/>
              <a:pathLst>
                <a:path w="8898510" h="2785238">
                  <a:moveTo>
                    <a:pt x="8619109" y="2429637"/>
                  </a:moveTo>
                  <a:lnTo>
                    <a:pt x="8619109" y="2150237"/>
                  </a:lnTo>
                  <a:lnTo>
                    <a:pt x="8483600" y="2150237"/>
                  </a:lnTo>
                  <a:lnTo>
                    <a:pt x="8483600" y="1523746"/>
                  </a:lnTo>
                  <a:lnTo>
                    <a:pt x="8297291" y="1523746"/>
                  </a:lnTo>
                  <a:lnTo>
                    <a:pt x="8297291" y="1896237"/>
                  </a:lnTo>
                  <a:lnTo>
                    <a:pt x="8102600" y="1896237"/>
                  </a:lnTo>
                  <a:lnTo>
                    <a:pt x="8102600" y="1769237"/>
                  </a:lnTo>
                  <a:lnTo>
                    <a:pt x="7916291" y="1769237"/>
                  </a:lnTo>
                  <a:lnTo>
                    <a:pt x="7916291" y="1328928"/>
                  </a:lnTo>
                  <a:lnTo>
                    <a:pt x="7552309" y="1328928"/>
                  </a:lnTo>
                  <a:lnTo>
                    <a:pt x="7552309" y="1142746"/>
                  </a:lnTo>
                  <a:lnTo>
                    <a:pt x="7018909" y="1142746"/>
                  </a:lnTo>
                  <a:lnTo>
                    <a:pt x="7018909" y="1303528"/>
                  </a:lnTo>
                  <a:lnTo>
                    <a:pt x="6773418" y="1303528"/>
                  </a:lnTo>
                  <a:lnTo>
                    <a:pt x="6773418" y="1083437"/>
                  </a:lnTo>
                  <a:lnTo>
                    <a:pt x="6544818" y="1083437"/>
                  </a:lnTo>
                  <a:lnTo>
                    <a:pt x="6544818" y="566928"/>
                  </a:lnTo>
                  <a:lnTo>
                    <a:pt x="6451599" y="566928"/>
                  </a:lnTo>
                  <a:lnTo>
                    <a:pt x="6138418" y="778637"/>
                  </a:lnTo>
                  <a:lnTo>
                    <a:pt x="6138418" y="990346"/>
                  </a:lnTo>
                  <a:lnTo>
                    <a:pt x="5943600" y="990346"/>
                  </a:lnTo>
                  <a:lnTo>
                    <a:pt x="5943600" y="1201928"/>
                  </a:lnTo>
                  <a:lnTo>
                    <a:pt x="5740400" y="1201928"/>
                  </a:lnTo>
                  <a:lnTo>
                    <a:pt x="5740400" y="583946"/>
                  </a:lnTo>
                  <a:lnTo>
                    <a:pt x="5638800" y="583946"/>
                  </a:lnTo>
                  <a:lnTo>
                    <a:pt x="5638800" y="482346"/>
                  </a:lnTo>
                  <a:lnTo>
                    <a:pt x="5562600" y="482346"/>
                  </a:lnTo>
                  <a:lnTo>
                    <a:pt x="5562600" y="575437"/>
                  </a:lnTo>
                  <a:lnTo>
                    <a:pt x="5461000" y="575437"/>
                  </a:lnTo>
                  <a:lnTo>
                    <a:pt x="5461000" y="1523746"/>
                  </a:lnTo>
                  <a:lnTo>
                    <a:pt x="5173218" y="1523746"/>
                  </a:lnTo>
                  <a:lnTo>
                    <a:pt x="5173218" y="1117346"/>
                  </a:lnTo>
                  <a:lnTo>
                    <a:pt x="4851400" y="1117346"/>
                  </a:lnTo>
                  <a:lnTo>
                    <a:pt x="4851400" y="1337437"/>
                  </a:lnTo>
                  <a:lnTo>
                    <a:pt x="4436491" y="1337437"/>
                  </a:lnTo>
                  <a:lnTo>
                    <a:pt x="4436491" y="947928"/>
                  </a:lnTo>
                  <a:lnTo>
                    <a:pt x="4351909" y="947928"/>
                  </a:lnTo>
                  <a:lnTo>
                    <a:pt x="4351909" y="863346"/>
                  </a:lnTo>
                  <a:lnTo>
                    <a:pt x="4123309" y="863346"/>
                  </a:lnTo>
                  <a:lnTo>
                    <a:pt x="4123309" y="939546"/>
                  </a:lnTo>
                  <a:lnTo>
                    <a:pt x="4055491" y="939546"/>
                  </a:lnTo>
                  <a:lnTo>
                    <a:pt x="4055491" y="1303528"/>
                  </a:lnTo>
                  <a:lnTo>
                    <a:pt x="3947160" y="1303528"/>
                  </a:lnTo>
                  <a:lnTo>
                    <a:pt x="3947160" y="1009904"/>
                  </a:lnTo>
                  <a:cubicBezTo>
                    <a:pt x="3947160" y="976884"/>
                    <a:pt x="3947160" y="942213"/>
                    <a:pt x="3947160" y="906272"/>
                  </a:cubicBezTo>
                  <a:lnTo>
                    <a:pt x="3947160" y="885571"/>
                  </a:lnTo>
                  <a:lnTo>
                    <a:pt x="3947160" y="885571"/>
                  </a:lnTo>
                  <a:cubicBezTo>
                    <a:pt x="3942080" y="503047"/>
                    <a:pt x="3892677" y="0"/>
                    <a:pt x="3666363" y="25146"/>
                  </a:cubicBezTo>
                  <a:cubicBezTo>
                    <a:pt x="3483991" y="45339"/>
                    <a:pt x="3446272" y="523748"/>
                    <a:pt x="3443986" y="885571"/>
                  </a:cubicBezTo>
                  <a:lnTo>
                    <a:pt x="3443986" y="885571"/>
                  </a:lnTo>
                  <a:lnTo>
                    <a:pt x="3443986" y="1286637"/>
                  </a:lnTo>
                  <a:lnTo>
                    <a:pt x="3310509" y="1286637"/>
                  </a:lnTo>
                  <a:lnTo>
                    <a:pt x="3310509" y="846328"/>
                  </a:lnTo>
                  <a:lnTo>
                    <a:pt x="2777109" y="846328"/>
                  </a:lnTo>
                  <a:lnTo>
                    <a:pt x="2777109" y="1278128"/>
                  </a:lnTo>
                  <a:lnTo>
                    <a:pt x="2455291" y="1278128"/>
                  </a:lnTo>
                  <a:lnTo>
                    <a:pt x="2455291" y="1481328"/>
                  </a:lnTo>
                  <a:lnTo>
                    <a:pt x="2353691" y="1481328"/>
                  </a:lnTo>
                  <a:lnTo>
                    <a:pt x="2353691" y="600837"/>
                  </a:lnTo>
                  <a:lnTo>
                    <a:pt x="2260600" y="600837"/>
                  </a:lnTo>
                  <a:lnTo>
                    <a:pt x="2260600" y="363728"/>
                  </a:lnTo>
                  <a:lnTo>
                    <a:pt x="2226691" y="363728"/>
                  </a:lnTo>
                  <a:lnTo>
                    <a:pt x="2226691" y="600837"/>
                  </a:lnTo>
                  <a:lnTo>
                    <a:pt x="2116709" y="600837"/>
                  </a:lnTo>
                  <a:lnTo>
                    <a:pt x="2116709" y="1489837"/>
                  </a:lnTo>
                  <a:lnTo>
                    <a:pt x="1820291" y="1489837"/>
                  </a:lnTo>
                  <a:lnTo>
                    <a:pt x="1820291" y="1278128"/>
                  </a:lnTo>
                  <a:lnTo>
                    <a:pt x="1591691" y="1278128"/>
                  </a:lnTo>
                  <a:lnTo>
                    <a:pt x="1591691" y="1176528"/>
                  </a:lnTo>
                  <a:lnTo>
                    <a:pt x="1286891" y="1176528"/>
                  </a:lnTo>
                  <a:lnTo>
                    <a:pt x="1286891" y="1286637"/>
                  </a:lnTo>
                  <a:lnTo>
                    <a:pt x="965200" y="1286637"/>
                  </a:lnTo>
                  <a:lnTo>
                    <a:pt x="965200" y="1836928"/>
                  </a:lnTo>
                  <a:lnTo>
                    <a:pt x="778891" y="1836928"/>
                  </a:lnTo>
                  <a:lnTo>
                    <a:pt x="778891" y="2675128"/>
                  </a:lnTo>
                  <a:lnTo>
                    <a:pt x="0" y="2675128"/>
                  </a:lnTo>
                  <a:lnTo>
                    <a:pt x="0" y="2768346"/>
                  </a:lnTo>
                  <a:lnTo>
                    <a:pt x="8898509" y="2785237"/>
                  </a:lnTo>
                  <a:lnTo>
                    <a:pt x="8898509" y="2429637"/>
                  </a:lnTo>
                </a:path>
              </a:pathLst>
            </a:custGeom>
            <a:blipFill dpi="0" rotWithShape="0">
              <a:blip r:embed="rId11"/>
              <a:srcRect/>
              <a:tile tx="-130563.33534825" ty="-934580.378209025" sx="92307" sy="92307"/>
            </a:blip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2" name="PA-任意多边形 5"/>
            <p:cNvSpPr/>
            <p:nvPr>
              <p:custDataLst>
                <p:tags r:id="rId14"/>
              </p:custDataLst>
            </p:nvPr>
          </p:nvSpPr>
          <p:spPr>
            <a:xfrm>
              <a:off x="-1015" y="7896"/>
              <a:ext cx="15415" cy="2156"/>
            </a:xfrm>
            <a:custGeom>
              <a:avLst/>
              <a:gdLst/>
              <a:ahLst/>
              <a:cxnLst/>
              <a:rect l="0" t="0" r="0" b="0"/>
              <a:pathLst>
                <a:path w="8902701" h="1244601">
                  <a:moveTo>
                    <a:pt x="0" y="1200150"/>
                  </a:moveTo>
                  <a:lnTo>
                    <a:pt x="0" y="1149350"/>
                  </a:lnTo>
                  <a:lnTo>
                    <a:pt x="533400" y="1149350"/>
                  </a:lnTo>
                  <a:lnTo>
                    <a:pt x="533400" y="723900"/>
                  </a:lnTo>
                  <a:lnTo>
                    <a:pt x="533400" y="641350"/>
                  </a:lnTo>
                  <a:lnTo>
                    <a:pt x="806450" y="641350"/>
                  </a:lnTo>
                  <a:lnTo>
                    <a:pt x="806450" y="107950"/>
                  </a:lnTo>
                  <a:lnTo>
                    <a:pt x="1041400" y="107950"/>
                  </a:lnTo>
                  <a:lnTo>
                    <a:pt x="1041400" y="641350"/>
                  </a:lnTo>
                  <a:lnTo>
                    <a:pt x="1206500" y="641350"/>
                  </a:lnTo>
                  <a:lnTo>
                    <a:pt x="1206500" y="450850"/>
                  </a:lnTo>
                  <a:lnTo>
                    <a:pt x="1289050" y="450850"/>
                  </a:lnTo>
                  <a:lnTo>
                    <a:pt x="1289050" y="349250"/>
                  </a:lnTo>
                  <a:lnTo>
                    <a:pt x="1828800" y="349250"/>
                  </a:lnTo>
                  <a:lnTo>
                    <a:pt x="1828800" y="450850"/>
                  </a:lnTo>
                  <a:lnTo>
                    <a:pt x="1911350" y="450850"/>
                  </a:lnTo>
                  <a:lnTo>
                    <a:pt x="1911350" y="641350"/>
                  </a:lnTo>
                  <a:lnTo>
                    <a:pt x="2228850" y="641350"/>
                  </a:lnTo>
                  <a:lnTo>
                    <a:pt x="2228850" y="254000"/>
                  </a:lnTo>
                  <a:lnTo>
                    <a:pt x="2393950" y="254000"/>
                  </a:lnTo>
                  <a:lnTo>
                    <a:pt x="2393950" y="641350"/>
                  </a:lnTo>
                  <a:lnTo>
                    <a:pt x="2552700" y="641350"/>
                  </a:lnTo>
                  <a:lnTo>
                    <a:pt x="2552700" y="107950"/>
                  </a:lnTo>
                  <a:lnTo>
                    <a:pt x="2622550" y="107950"/>
                  </a:lnTo>
                  <a:lnTo>
                    <a:pt x="2622550" y="31750"/>
                  </a:lnTo>
                  <a:lnTo>
                    <a:pt x="3168650" y="31750"/>
                  </a:lnTo>
                  <a:lnTo>
                    <a:pt x="3168650" y="107950"/>
                  </a:lnTo>
                  <a:lnTo>
                    <a:pt x="3238500" y="107950"/>
                  </a:lnTo>
                  <a:lnTo>
                    <a:pt x="3238500" y="317500"/>
                  </a:lnTo>
                  <a:lnTo>
                    <a:pt x="3422650" y="317500"/>
                  </a:lnTo>
                  <a:lnTo>
                    <a:pt x="3422650" y="533400"/>
                  </a:lnTo>
                  <a:lnTo>
                    <a:pt x="3771900" y="533400"/>
                  </a:lnTo>
                  <a:lnTo>
                    <a:pt x="3771900" y="660400"/>
                  </a:lnTo>
                  <a:lnTo>
                    <a:pt x="4305300" y="660400"/>
                  </a:lnTo>
                  <a:lnTo>
                    <a:pt x="4305300" y="127000"/>
                  </a:lnTo>
                  <a:lnTo>
                    <a:pt x="4521200" y="127000"/>
                  </a:lnTo>
                  <a:lnTo>
                    <a:pt x="4521200" y="19050"/>
                  </a:lnTo>
                  <a:lnTo>
                    <a:pt x="4629150" y="19050"/>
                  </a:lnTo>
                  <a:lnTo>
                    <a:pt x="4629150" y="127000"/>
                  </a:lnTo>
                  <a:lnTo>
                    <a:pt x="4845050" y="127000"/>
                  </a:lnTo>
                  <a:lnTo>
                    <a:pt x="4845050" y="393700"/>
                  </a:lnTo>
                  <a:lnTo>
                    <a:pt x="5022850" y="393700"/>
                  </a:lnTo>
                  <a:lnTo>
                    <a:pt x="5022850" y="558800"/>
                  </a:lnTo>
                  <a:lnTo>
                    <a:pt x="5721350" y="558800"/>
                  </a:lnTo>
                  <a:lnTo>
                    <a:pt x="5721350" y="50800"/>
                  </a:lnTo>
                  <a:lnTo>
                    <a:pt x="6489700" y="50800"/>
                  </a:lnTo>
                  <a:lnTo>
                    <a:pt x="6489700" y="260350"/>
                  </a:lnTo>
                  <a:lnTo>
                    <a:pt x="7016750" y="260350"/>
                  </a:lnTo>
                  <a:lnTo>
                    <a:pt x="7016750" y="438150"/>
                  </a:lnTo>
                  <a:lnTo>
                    <a:pt x="7270750" y="438150"/>
                  </a:lnTo>
                  <a:lnTo>
                    <a:pt x="7270750" y="63500"/>
                  </a:lnTo>
                  <a:lnTo>
                    <a:pt x="7372350" y="63500"/>
                  </a:lnTo>
                  <a:lnTo>
                    <a:pt x="7372350" y="0"/>
                  </a:lnTo>
                  <a:lnTo>
                    <a:pt x="7600950" y="0"/>
                  </a:lnTo>
                  <a:lnTo>
                    <a:pt x="7600950" y="63500"/>
                  </a:lnTo>
                  <a:lnTo>
                    <a:pt x="7689850" y="63500"/>
                  </a:lnTo>
                  <a:lnTo>
                    <a:pt x="7689850" y="438150"/>
                  </a:lnTo>
                  <a:lnTo>
                    <a:pt x="7950200" y="438150"/>
                  </a:lnTo>
                  <a:lnTo>
                    <a:pt x="7950200" y="666750"/>
                  </a:lnTo>
                  <a:lnTo>
                    <a:pt x="8210550" y="666750"/>
                  </a:lnTo>
                  <a:lnTo>
                    <a:pt x="8210550" y="565150"/>
                  </a:lnTo>
                  <a:lnTo>
                    <a:pt x="8362950" y="565150"/>
                  </a:lnTo>
                  <a:lnTo>
                    <a:pt x="8362950" y="806450"/>
                  </a:lnTo>
                  <a:lnTo>
                    <a:pt x="8674100" y="806450"/>
                  </a:lnTo>
                  <a:lnTo>
                    <a:pt x="8674100" y="1123950"/>
                  </a:lnTo>
                  <a:lnTo>
                    <a:pt x="8902700" y="1123950"/>
                  </a:lnTo>
                  <a:lnTo>
                    <a:pt x="8902700" y="1193800"/>
                  </a:lnTo>
                  <a:lnTo>
                    <a:pt x="8902700" y="1244600"/>
                  </a:lnTo>
                  <a:lnTo>
                    <a:pt x="0" y="1244600"/>
                  </a:lnTo>
                  <a:close/>
                </a:path>
              </a:pathLst>
            </a:custGeom>
            <a:blipFill dpi="0" rotWithShape="0">
              <a:blip r:embed="rId11"/>
              <a:srcRect/>
              <a:tile tx="-165714.964666124" ty="-2621860.77474035" sx="92307" sy="92307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3" name="PA-任意多边形 6"/>
            <p:cNvSpPr/>
            <p:nvPr>
              <p:custDataLst>
                <p:tags r:id="rId15"/>
              </p:custDataLst>
            </p:nvPr>
          </p:nvSpPr>
          <p:spPr>
            <a:xfrm>
              <a:off x="-1276" y="8182"/>
              <a:ext cx="15840" cy="1865"/>
            </a:xfrm>
            <a:custGeom>
              <a:avLst/>
              <a:gdLst/>
              <a:ahLst/>
              <a:cxnLst/>
              <a:rect l="0" t="0" r="0" b="0"/>
              <a:pathLst>
                <a:path w="9148192" h="1077342">
                  <a:moveTo>
                    <a:pt x="9025509" y="1077341"/>
                  </a:moveTo>
                  <a:lnTo>
                    <a:pt x="0" y="1077341"/>
                  </a:lnTo>
                  <a:lnTo>
                    <a:pt x="0" y="908050"/>
                  </a:lnTo>
                  <a:lnTo>
                    <a:pt x="330200" y="908050"/>
                  </a:lnTo>
                  <a:lnTo>
                    <a:pt x="330200" y="772541"/>
                  </a:lnTo>
                  <a:lnTo>
                    <a:pt x="575691" y="772541"/>
                  </a:lnTo>
                  <a:lnTo>
                    <a:pt x="575691" y="366141"/>
                  </a:lnTo>
                  <a:lnTo>
                    <a:pt x="778891" y="366141"/>
                  </a:lnTo>
                  <a:lnTo>
                    <a:pt x="778891" y="772541"/>
                  </a:lnTo>
                  <a:lnTo>
                    <a:pt x="1007491" y="772541"/>
                  </a:lnTo>
                  <a:lnTo>
                    <a:pt x="1007491" y="577850"/>
                  </a:lnTo>
                  <a:lnTo>
                    <a:pt x="1053211" y="577850"/>
                  </a:lnTo>
                  <a:lnTo>
                    <a:pt x="1053211" y="530987"/>
                  </a:lnTo>
                  <a:lnTo>
                    <a:pt x="1343406" y="530987"/>
                  </a:lnTo>
                  <a:lnTo>
                    <a:pt x="1343406" y="577850"/>
                  </a:lnTo>
                  <a:lnTo>
                    <a:pt x="1382141" y="577850"/>
                  </a:lnTo>
                  <a:lnTo>
                    <a:pt x="1382141" y="768350"/>
                  </a:lnTo>
                  <a:lnTo>
                    <a:pt x="1471041" y="768350"/>
                  </a:lnTo>
                  <a:lnTo>
                    <a:pt x="1471041" y="482600"/>
                  </a:lnTo>
                  <a:lnTo>
                    <a:pt x="1617091" y="482600"/>
                  </a:lnTo>
                  <a:lnTo>
                    <a:pt x="1617091" y="781050"/>
                  </a:lnTo>
                  <a:lnTo>
                    <a:pt x="1661541" y="781050"/>
                  </a:lnTo>
                  <a:lnTo>
                    <a:pt x="1661541" y="685800"/>
                  </a:lnTo>
                  <a:lnTo>
                    <a:pt x="1794891" y="685800"/>
                  </a:lnTo>
                  <a:lnTo>
                    <a:pt x="1794891" y="520700"/>
                  </a:lnTo>
                  <a:lnTo>
                    <a:pt x="1991741" y="520700"/>
                  </a:lnTo>
                  <a:lnTo>
                    <a:pt x="1991741" y="749300"/>
                  </a:lnTo>
                  <a:lnTo>
                    <a:pt x="2201291" y="749300"/>
                  </a:lnTo>
                  <a:lnTo>
                    <a:pt x="2201291" y="285750"/>
                  </a:lnTo>
                  <a:lnTo>
                    <a:pt x="2309241" y="285750"/>
                  </a:lnTo>
                  <a:lnTo>
                    <a:pt x="2309241" y="222250"/>
                  </a:lnTo>
                  <a:lnTo>
                    <a:pt x="2868041" y="222250"/>
                  </a:lnTo>
                  <a:lnTo>
                    <a:pt x="2868041" y="304800"/>
                  </a:lnTo>
                  <a:lnTo>
                    <a:pt x="2950591" y="304800"/>
                  </a:lnTo>
                  <a:lnTo>
                    <a:pt x="2950591" y="774700"/>
                  </a:lnTo>
                  <a:lnTo>
                    <a:pt x="3064891" y="774700"/>
                  </a:lnTo>
                  <a:lnTo>
                    <a:pt x="3064891" y="660400"/>
                  </a:lnTo>
                  <a:lnTo>
                    <a:pt x="3172841" y="660400"/>
                  </a:lnTo>
                  <a:lnTo>
                    <a:pt x="3172841" y="774700"/>
                  </a:lnTo>
                  <a:lnTo>
                    <a:pt x="3287141" y="774700"/>
                  </a:lnTo>
                  <a:lnTo>
                    <a:pt x="3287141" y="603250"/>
                  </a:lnTo>
                  <a:lnTo>
                    <a:pt x="3541141" y="603250"/>
                  </a:lnTo>
                  <a:lnTo>
                    <a:pt x="3541141" y="781050"/>
                  </a:lnTo>
                  <a:lnTo>
                    <a:pt x="3541141" y="831850"/>
                  </a:lnTo>
                  <a:lnTo>
                    <a:pt x="3687191" y="831850"/>
                  </a:lnTo>
                  <a:lnTo>
                    <a:pt x="3788791" y="831850"/>
                  </a:lnTo>
                  <a:lnTo>
                    <a:pt x="3788791" y="44450"/>
                  </a:lnTo>
                  <a:lnTo>
                    <a:pt x="3864991" y="44450"/>
                  </a:lnTo>
                  <a:lnTo>
                    <a:pt x="3864991" y="0"/>
                  </a:lnTo>
                  <a:lnTo>
                    <a:pt x="3985641" y="0"/>
                  </a:lnTo>
                  <a:lnTo>
                    <a:pt x="3985641" y="50800"/>
                  </a:lnTo>
                  <a:lnTo>
                    <a:pt x="4055491" y="50800"/>
                  </a:lnTo>
                  <a:lnTo>
                    <a:pt x="4055491" y="679450"/>
                  </a:lnTo>
                  <a:lnTo>
                    <a:pt x="4309491" y="679450"/>
                  </a:lnTo>
                  <a:lnTo>
                    <a:pt x="4309491" y="323850"/>
                  </a:lnTo>
                  <a:lnTo>
                    <a:pt x="4563491" y="323850"/>
                  </a:lnTo>
                  <a:lnTo>
                    <a:pt x="4563491" y="546100"/>
                  </a:lnTo>
                  <a:lnTo>
                    <a:pt x="5141341" y="546100"/>
                  </a:lnTo>
                  <a:lnTo>
                    <a:pt x="5141341" y="781050"/>
                  </a:lnTo>
                  <a:lnTo>
                    <a:pt x="5395341" y="781050"/>
                  </a:lnTo>
                  <a:lnTo>
                    <a:pt x="5395341" y="209550"/>
                  </a:lnTo>
                  <a:lnTo>
                    <a:pt x="5687441" y="209550"/>
                  </a:lnTo>
                  <a:lnTo>
                    <a:pt x="5687441" y="660400"/>
                  </a:lnTo>
                  <a:lnTo>
                    <a:pt x="5890641" y="660400"/>
                  </a:lnTo>
                  <a:lnTo>
                    <a:pt x="5890641" y="793750"/>
                  </a:lnTo>
                  <a:lnTo>
                    <a:pt x="6093841" y="793750"/>
                  </a:lnTo>
                  <a:lnTo>
                    <a:pt x="6093841" y="679450"/>
                  </a:lnTo>
                  <a:lnTo>
                    <a:pt x="6195441" y="679450"/>
                  </a:lnTo>
                  <a:lnTo>
                    <a:pt x="6195441" y="374650"/>
                  </a:lnTo>
                  <a:lnTo>
                    <a:pt x="6316091" y="374650"/>
                  </a:lnTo>
                  <a:lnTo>
                    <a:pt x="6316091" y="292100"/>
                  </a:lnTo>
                  <a:lnTo>
                    <a:pt x="6843141" y="292100"/>
                  </a:lnTo>
                  <a:lnTo>
                    <a:pt x="6843141" y="374650"/>
                  </a:lnTo>
                  <a:lnTo>
                    <a:pt x="6957441" y="374650"/>
                  </a:lnTo>
                  <a:lnTo>
                    <a:pt x="6957441" y="717550"/>
                  </a:lnTo>
                  <a:lnTo>
                    <a:pt x="7059041" y="717550"/>
                  </a:lnTo>
                  <a:lnTo>
                    <a:pt x="7059041" y="819150"/>
                  </a:lnTo>
                  <a:lnTo>
                    <a:pt x="7186041" y="819150"/>
                  </a:lnTo>
                  <a:lnTo>
                    <a:pt x="7186041" y="577850"/>
                  </a:lnTo>
                  <a:lnTo>
                    <a:pt x="7763891" y="577850"/>
                  </a:lnTo>
                  <a:lnTo>
                    <a:pt x="7763891" y="711200"/>
                  </a:lnTo>
                  <a:lnTo>
                    <a:pt x="8265541" y="711200"/>
                  </a:lnTo>
                  <a:lnTo>
                    <a:pt x="8265541" y="882650"/>
                  </a:lnTo>
                  <a:lnTo>
                    <a:pt x="8544941" y="882650"/>
                  </a:lnTo>
                  <a:lnTo>
                    <a:pt x="8544941" y="787400"/>
                  </a:lnTo>
                  <a:lnTo>
                    <a:pt x="8710041" y="787400"/>
                  </a:lnTo>
                  <a:lnTo>
                    <a:pt x="8710041" y="882650"/>
                  </a:lnTo>
                  <a:lnTo>
                    <a:pt x="8919591" y="882650"/>
                  </a:lnTo>
                  <a:lnTo>
                    <a:pt x="8919591" y="996950"/>
                  </a:lnTo>
                  <a:lnTo>
                    <a:pt x="9148191" y="996950"/>
                  </a:lnTo>
                  <a:lnTo>
                    <a:pt x="9148191" y="1077341"/>
                  </a:lnTo>
                  <a:close/>
                </a:path>
              </a:pathLst>
            </a:custGeom>
            <a:blipFill dpi="0" rotWithShape="0">
              <a:blip r:embed="rId11"/>
              <a:srcRect/>
              <a:tile tx="0" ty="-2803358.10135606" sx="92307" sy="92307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为什么要使用缓存？</a:t>
            </a:r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70719" y="1631053"/>
            <a:ext cx="10850563" cy="5013215"/>
            <a:chOff x="669925" y="1130410"/>
            <a:chExt cx="10850563" cy="5013215"/>
          </a:xfrm>
        </p:grpSpPr>
        <p:grpSp>
          <p:nvGrpSpPr>
            <p:cNvPr id="244" name="îşliďè"/>
            <p:cNvGrpSpPr/>
            <p:nvPr/>
          </p:nvGrpSpPr>
          <p:grpSpPr>
            <a:xfrm>
              <a:off x="669925" y="1130410"/>
              <a:ext cx="10850563" cy="1459134"/>
              <a:chOff x="669925" y="1304764"/>
              <a:chExt cx="10850563" cy="1459134"/>
            </a:xfrm>
          </p:grpSpPr>
          <p:grpSp>
            <p:nvGrpSpPr>
              <p:cNvPr id="236" name="íŝḻide"/>
              <p:cNvGrpSpPr/>
              <p:nvPr/>
            </p:nvGrpSpPr>
            <p:grpSpPr>
              <a:xfrm>
                <a:off x="669925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27" name="i$ļiḑè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28" name="直接连接符 227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ïşliḋé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33" name="iṩḷíḓe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34" name="îṥḻiḍé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Copy paste fonts. Choose the only option to retain text.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  <a:endParaRPr lang="en-US" altLang="zh-CN" sz="1100" dirty="0"/>
                  </a:p>
                </p:txBody>
              </p:sp>
              <p:sp>
                <p:nvSpPr>
                  <p:cNvPr id="235" name="iSḻïḓê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减少网络请求，减轻服务器压力</a:t>
                    </a:r>
                    <a:endParaRPr lang="zh-CN" altLang="en-US" b="1" dirty="0"/>
                  </a:p>
                </p:txBody>
              </p:sp>
            </p:grpSp>
          </p:grpSp>
          <p:grpSp>
            <p:nvGrpSpPr>
              <p:cNvPr id="237" name="ïs1íḓé"/>
              <p:cNvGrpSpPr/>
              <p:nvPr/>
            </p:nvGrpSpPr>
            <p:grpSpPr>
              <a:xfrm>
                <a:off x="6799264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38" name="ïS1íďe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39" name="直接连接符 238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ïŝļíḍè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41" name="iṡḷíďê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42" name="iS1îḑê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Copy paste fonts. Choose the only option to retain text.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  <a:endParaRPr lang="en-US" altLang="zh-CN" sz="1100" dirty="0"/>
                  </a:p>
                </p:txBody>
              </p:sp>
              <p:sp>
                <p:nvSpPr>
                  <p:cNvPr id="243" name="işľiḍé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页面响应速度更快</a:t>
                    </a:r>
                    <a:endParaRPr lang="zh-CN" altLang="en-US" b="1" dirty="0"/>
                  </a:p>
                </p:txBody>
              </p:sp>
            </p:grpSp>
          </p:grpSp>
        </p:grpSp>
        <p:grpSp>
          <p:nvGrpSpPr>
            <p:cNvPr id="245" name="íSḷîḋê"/>
            <p:cNvGrpSpPr/>
            <p:nvPr/>
          </p:nvGrpSpPr>
          <p:grpSpPr>
            <a:xfrm>
              <a:off x="669925" y="2907450"/>
              <a:ext cx="10850563" cy="1459134"/>
              <a:chOff x="669925" y="1304764"/>
              <a:chExt cx="10850563" cy="1459134"/>
            </a:xfrm>
          </p:grpSpPr>
          <p:grpSp>
            <p:nvGrpSpPr>
              <p:cNvPr id="246" name="íśḷïďé"/>
              <p:cNvGrpSpPr/>
              <p:nvPr/>
            </p:nvGrpSpPr>
            <p:grpSpPr>
              <a:xfrm>
                <a:off x="669925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54" name="íšḷïḓê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55" name="直接连接符 254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î$ļîḋè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57" name="iṧļiḍé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58" name="íṥ1íḋé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Copy paste fonts. Choose the only option to retain text.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  <a:endParaRPr lang="en-US" altLang="zh-CN" sz="1100" dirty="0"/>
                  </a:p>
                </p:txBody>
              </p:sp>
              <p:sp>
                <p:nvSpPr>
                  <p:cNvPr id="259" name="ïs1îďè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/>
                      <a:t>Text </a:t>
                    </a:r>
                    <a:r>
                      <a:rPr lang="en-US" altLang="zh-CN" b="1" dirty="0"/>
                      <a:t>here</a:t>
                    </a:r>
                    <a:endParaRPr lang="en-US" altLang="zh-CN" b="1" dirty="0"/>
                  </a:p>
                </p:txBody>
              </p:sp>
            </p:grpSp>
          </p:grpSp>
          <p:grpSp>
            <p:nvGrpSpPr>
              <p:cNvPr id="247" name="íšliďe"/>
              <p:cNvGrpSpPr/>
              <p:nvPr/>
            </p:nvGrpSpPr>
            <p:grpSpPr>
              <a:xfrm>
                <a:off x="6799264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48" name="íṣľiďé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49" name="直接连接符 248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íŝļíďe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51" name="íṡ1îdé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52" name="íṧḻïďe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Copy paste fonts. Choose the only option to retain text.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  <a:endParaRPr lang="en-US" altLang="zh-CN" sz="1100" dirty="0"/>
                  </a:p>
                </p:txBody>
              </p:sp>
              <p:sp>
                <p:nvSpPr>
                  <p:cNvPr id="253" name="îṩḷîḋe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/>
                      <a:t>Text </a:t>
                    </a:r>
                    <a:r>
                      <a:rPr lang="en-US" altLang="zh-CN" b="1" dirty="0"/>
                      <a:t>here</a:t>
                    </a:r>
                    <a:endParaRPr lang="en-US" altLang="zh-CN" b="1" dirty="0"/>
                  </a:p>
                </p:txBody>
              </p:sp>
            </p:grpSp>
          </p:grpSp>
        </p:grpSp>
        <p:grpSp>
          <p:nvGrpSpPr>
            <p:cNvPr id="260" name="îsḻïďe"/>
            <p:cNvGrpSpPr/>
            <p:nvPr/>
          </p:nvGrpSpPr>
          <p:grpSpPr>
            <a:xfrm>
              <a:off x="669925" y="4684491"/>
              <a:ext cx="10850563" cy="1459134"/>
              <a:chOff x="669925" y="1304764"/>
              <a:chExt cx="10850563" cy="1459134"/>
            </a:xfrm>
          </p:grpSpPr>
          <p:grpSp>
            <p:nvGrpSpPr>
              <p:cNvPr id="261" name="íślïdè"/>
              <p:cNvGrpSpPr/>
              <p:nvPr/>
            </p:nvGrpSpPr>
            <p:grpSpPr>
              <a:xfrm>
                <a:off x="669925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69" name="ïṧḷïḍè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70" name="直接连接符 269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íŝḻíḑe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72" name="íşlídê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73" name="íṡľïdé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Copy paste fonts. Choose the only option to retain text.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  <a:endParaRPr lang="en-US" altLang="zh-CN" sz="1100" dirty="0"/>
                  </a:p>
                </p:txBody>
              </p:sp>
              <p:sp>
                <p:nvSpPr>
                  <p:cNvPr id="274" name="ïšļiďè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/>
                      <a:t>Text </a:t>
                    </a:r>
                    <a:r>
                      <a:rPr lang="en-US" altLang="zh-CN" b="1" dirty="0"/>
                      <a:t>here</a:t>
                    </a:r>
                    <a:endParaRPr lang="en-US" altLang="zh-CN" b="1" dirty="0"/>
                  </a:p>
                </p:txBody>
              </p:sp>
            </p:grpSp>
          </p:grpSp>
          <p:grpSp>
            <p:nvGrpSpPr>
              <p:cNvPr id="262" name="ïS1íďê"/>
              <p:cNvGrpSpPr/>
              <p:nvPr/>
            </p:nvGrpSpPr>
            <p:grpSpPr>
              <a:xfrm>
                <a:off x="6799264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63" name="îslïďé"/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64" name="直接连接符 263"/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îṣlíḍe"/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66" name="î$1îḋê"/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67" name="iṣľíde"/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Copy paste fonts. Choose the only option to retain text.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  <a:endParaRPr lang="en-US" altLang="zh-CN" sz="1100" dirty="0"/>
                  </a:p>
                </p:txBody>
              </p:sp>
              <p:sp>
                <p:nvSpPr>
                  <p:cNvPr id="268" name="iS1îḋé"/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/>
                      <a:t>Text </a:t>
                    </a:r>
                    <a:r>
                      <a:rPr lang="en-US" altLang="zh-CN" b="1" dirty="0"/>
                      <a:t>here</a:t>
                    </a:r>
                    <a:endParaRPr lang="en-US" altLang="zh-CN" b="1" dirty="0"/>
                  </a:p>
                </p:txBody>
              </p:sp>
            </p:grpSp>
          </p:grpSp>
        </p:grp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EXTBOXSTYLE_GUID" val="{801e4445-2400-4ba7-867c-de1e6445e6df}"/>
</p:tagLst>
</file>

<file path=ppt/tags/tag64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123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801e4445-2400-4ba7-867c-de1e6445e6df}"/>
</p:tagLst>
</file>

<file path=ppt/tags/tag65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123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801e4445-2400-4ba7-867c-de1e6445e6df}"/>
</p:tagLst>
</file>

<file path=ppt/tags/tag6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123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801e4445-2400-4ba7-867c-de1e6445e6df}"/>
  <p:tag name="KSO_WM_UNIT_TEXTBOXSTYLE_TEMPLATEID" val="3130983"/>
  <p:tag name="KSO_WM_UNIT_TEXTBOXSTYLE_TYPE" val="3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ISLIDE.VECTOR" val="#418893;"/>
  <p:tag name="ISLIDE.PICTURE" val="#223217;"/>
</p:tagLst>
</file>

<file path=ppt/tags/tag69.xml><?xml version="1.0" encoding="utf-8"?>
<p:tagLst xmlns:p="http://schemas.openxmlformats.org/presentationml/2006/main">
  <p:tag name="KSO_WM_BEAUTIFY_FLAG" val="#wm#"/>
  <p:tag name="KSO_WM_TEMPLATE_CATEGORY" val="diagram"/>
  <p:tag name="KSO_WM_TEMPLATE_INDEX" val="16006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diagram20200589_1*i*2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diagram20200589_1*i*3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diagram20200589_1*i*4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5"/>
  <p:tag name="KSO_WM_UNIT_ID" val="diagram20200589_1*i*5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diagram20200589_1*i*6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7"/>
  <p:tag name="KSO_WM_UNIT_ID" val="diagram20200589_1*i*7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PRESET_TEXT" val="点击此处添加正文，请言简意赅的阐述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1"/>
  <p:tag name="KSO_WM_UNIT_ID" val="diagram20200589_1*f*1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添加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diagram20200589_1*a*1"/>
  <p:tag name="KSO_WM_TEMPLATE_CATEGORY" val="diagram"/>
  <p:tag name="KSO_WM_TEMPLATE_INDEX" val="2020058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crop20195007_1*i*1"/>
  <p:tag name="KSO_WM_TEMPLATE_CATEGORY" val="crop"/>
  <p:tag name="KSO_WM_TEMPLATE_INDEX" val="20195007"/>
  <p:tag name="KSO_WM_UNIT_LAYERLEVEL" val="1"/>
  <p:tag name="KSO_WM_TAG_VERSION" val="1.0"/>
  <p:tag name="KSO_WM_BEAUTIFY_FLAG" val="#wm#"/>
  <p:tag name="KSO_WM_UNIT_TYPE" val="i"/>
  <p:tag name="KSO_WM_UNIT_INDEX" val="1"/>
  <p:tag name="KSO_WM_UNIT_USESOURCEFORMAT_APPLY" val="1"/>
</p:tagLst>
</file>

<file path=ppt/tags/tag79.xml><?xml version="1.0" encoding="utf-8"?>
<p:tagLst xmlns:p="http://schemas.openxmlformats.org/presentationml/2006/main">
  <p:tag name="PA" val="v5.2.2"/>
  <p:tag name="PICTUREFILLRANGE" val="3a80b5bd-4aab-4e59-bf7b-17648c325c0b"/>
  <p:tag name="KSO_WM_UNIT_VALUE" val="1106*2403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rop20195007_1*ζ_h_d*1_1_1"/>
  <p:tag name="KSO_WM_TEMPLATE_CATEGORY" val="crop"/>
  <p:tag name="KSO_WM_TEMPLATE_INDEX" val="20195007"/>
  <p:tag name="KSO_WM_UNIT_LAYERLEVEL" val="1_1_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-23.45"/>
  <p:tag name="KSO_WM_CREATIVE_CROP_SHAPE_TOP" val="188.6"/>
  <p:tag name="KSO_WM_CREATIVE_CROP_SHAPE_WIDTH" val="681.7"/>
  <p:tag name="KSO_WM_CREATIVE_CROP_SHAPE_HEIGHT" val="313.75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5.2.2"/>
  <p:tag name="PICTUREFILLRANGE" val="3a80b5bd-4aab-4e59-bf7b-17648c325c0b"/>
  <p:tag name="KSO_WM_UNIT_VALUE" val="2*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2"/>
  <p:tag name="KSO_WM_UNIT_ID" val="crop20195007_1*ζ_h_d*1_1_2"/>
  <p:tag name="KSO_WM_TEMPLATE_CATEGORY" val="crop"/>
  <p:tag name="KSO_WM_TEMPLATE_INDEX" val="20195007"/>
  <p:tag name="KSO_WM_UNIT_LAYERLEVEL" val="1_1_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244.75"/>
  <p:tag name="KSO_WM_CREATIVE_CROP_SHAPE_TOP" val="451.4"/>
  <p:tag name="KSO_WM_CREATIVE_CROP_SHAPE_WIDTH" val="0.3"/>
  <p:tag name="KSO_WM_CREATIVE_CROP_SHAPE_HEIGHT" val="0.55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PA" val="v5.2.2"/>
  <p:tag name="PICTUREFILLRANGE" val="3a80b5bd-4aab-4e59-bf7b-17648c325c0b"/>
  <p:tag name="KSO_WM_UNIT_VALUE" val="850*271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3"/>
  <p:tag name="KSO_WM_UNIT_ID" val="crop20195007_1*ζ_h_d*1_1_3"/>
  <p:tag name="KSO_WM_TEMPLATE_CATEGORY" val="crop"/>
  <p:tag name="KSO_WM_TEMPLATE_INDEX" val="20195007"/>
  <p:tag name="KSO_WM_UNIT_LAYERLEVEL" val="1_1_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-53.5"/>
  <p:tag name="KSO_WM_CREATIVE_CROP_SHAPE_TOP" val="261.95"/>
  <p:tag name="KSO_WM_CREATIVE_CROP_SHAPE_WIDTH" val="770.35"/>
  <p:tag name="KSO_WM_CREATIVE_CROP_SHAPE_HEIGHT" val="241.15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PA" val="v5.2.2"/>
  <p:tag name="PICTUREFILLRANGE" val="3a80b5bd-4aab-4e59-bf7b-17648c325c0b"/>
  <p:tag name="KSO_WM_UNIT_VALUE" val="380*2717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4"/>
  <p:tag name="KSO_WM_UNIT_ID" val="crop20195007_1*ζ_h_d*1_1_4"/>
  <p:tag name="KSO_WM_TEMPLATE_CATEGORY" val="crop"/>
  <p:tag name="KSO_WM_TEMPLATE_INDEX" val="20195007"/>
  <p:tag name="KSO_WM_UNIT_LAYERLEVEL" val="1_1_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-50.75"/>
  <p:tag name="KSO_WM_CREATIVE_CROP_SHAPE_TOP" val="394.8"/>
  <p:tag name="KSO_WM_CREATIVE_CROP_SHAPE_WIDTH" val="770.75"/>
  <p:tag name="KSO_WM_CREATIVE_CROP_SHAPE_HEIGHT" val="107.8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PA" val="v5.2.2"/>
  <p:tag name="PICTUREFILLRANGE" val="3a80b5bd-4aab-4e59-bf7b-17648c325c0b"/>
  <p:tag name="KSO_WM_UNIT_VALUE" val="329*279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5"/>
  <p:tag name="KSO_WM_UNIT_ID" val="crop20195007_1*ζ_h_d*1_1_5"/>
  <p:tag name="KSO_WM_TEMPLATE_CATEGORY" val="crop"/>
  <p:tag name="KSO_WM_TEMPLATE_INDEX" val="20195007"/>
  <p:tag name="KSO_WM_UNIT_LAYERLEVEL" val="1_1_1"/>
  <p:tag name="KSO_WM_TAG_VERSION" val="1.0"/>
  <p:tag name="KSO_WM_BEAUTIFY_FLAG" val="#wm#"/>
  <p:tag name="KSO_WM_UNIT_DIAGRAM_MODELTYPE" val="creativeCrop"/>
  <p:tag name="KSO_WM_CREATIVE_CROP_ORG_LEFT" val="-63.8"/>
  <p:tag name="KSO_WM_CREATIVE_CROP_ORG_TOP" val="188.35"/>
  <p:tag name="KSO_WM_CREATIVE_CROP_ORG_WIDTH" val="792"/>
  <p:tag name="KSO_WM_CREATIVE_CROP_ORG_HEIGHT" val="315"/>
  <p:tag name="KSO_WM_CREATIVE_CROP_SHAPE_LEFT" val="-63.8"/>
  <p:tag name="KSO_WM_CREATIVE_CROP_SHAPE_TOP" val="409.1"/>
  <p:tag name="KSO_WM_CREATIVE_CROP_SHAPE_WIDTH" val="792"/>
  <p:tag name="KSO_WM_CREATIVE_CROP_SHAPE_HEIGHT" val="93.25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589"/>
  <p:tag name="KSO_WM_SLIDE_ID" val="diagram20200589_1"/>
  <p:tag name="KSO_WM_TEMPLATE_SUBCATEGORY" val="5"/>
  <p:tag name="KSO_WM_SLIDE_TYPE" val="text"/>
  <p:tag name="KSO_WM_SLIDE_SUBTYPE" val="picTxt"/>
  <p:tag name="KSO_WM_SLIDE_ITEM_CNT" val="1"/>
  <p:tag name="KSO_WM_SLIDE_INDEX" val="1"/>
  <p:tag name="KSO_WM_SLIDE_SIZE" val="792*314.5"/>
  <p:tag name="KSO_WM_SLIDE_POSITION" val="81.55*174"/>
  <p:tag name="KSO_WM_DIAGRAM_GROUP_CODE" val="ζ1-1"/>
  <p:tag name="KSO_WM_SLIDE_DIAGTYPE" val="ζ"/>
  <p:tag name="KSO_WM_TAG_VERSION" val="1.0"/>
  <p:tag name="KSO_WM_SLIDE_LAYOUT" val="a_f_ζ"/>
  <p:tag name="KSO_WM_SLIDE_LAYOUT_CNT" val="1_1_1"/>
</p:tagLst>
</file>

<file path=ppt/tags/tag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58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宽屏</PresentationFormat>
  <Paragraphs>71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Impact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kim</cp:lastModifiedBy>
  <cp:revision>150</cp:revision>
  <dcterms:created xsi:type="dcterms:W3CDTF">2019-06-19T02:08:00Z</dcterms:created>
  <dcterms:modified xsi:type="dcterms:W3CDTF">2020-06-11T15:46:57Z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