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CDA6-2393-4CBD-A971-5BC8FE7157CC}" type="datetimeFigureOut">
              <a:rPr kumimoji="1" lang="ja-JP" altLang="en-US" smtClean="0"/>
              <a:t>2017/5/7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1491-C7D5-42F9-8DD1-D91D57D41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13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CDA6-2393-4CBD-A971-5BC8FE7157CC}" type="datetimeFigureOut">
              <a:rPr kumimoji="1" lang="ja-JP" altLang="en-US" smtClean="0"/>
              <a:t>2017/5/7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1491-C7D5-42F9-8DD1-D91D57D41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97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CDA6-2393-4CBD-A971-5BC8FE7157CC}" type="datetimeFigureOut">
              <a:rPr kumimoji="1" lang="ja-JP" altLang="en-US" smtClean="0"/>
              <a:t>2017/5/7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1491-C7D5-42F9-8DD1-D91D57D41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58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CDA6-2393-4CBD-A971-5BC8FE7157CC}" type="datetimeFigureOut">
              <a:rPr kumimoji="1" lang="ja-JP" altLang="en-US" smtClean="0"/>
              <a:t>2017/5/7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1491-C7D5-42F9-8DD1-D91D57D41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23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CDA6-2393-4CBD-A971-5BC8FE7157CC}" type="datetimeFigureOut">
              <a:rPr kumimoji="1" lang="ja-JP" altLang="en-US" smtClean="0"/>
              <a:t>2017/5/7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1491-C7D5-42F9-8DD1-D91D57D41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40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CDA6-2393-4CBD-A971-5BC8FE7157CC}" type="datetimeFigureOut">
              <a:rPr kumimoji="1" lang="ja-JP" altLang="en-US" smtClean="0"/>
              <a:t>2017/5/7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1491-C7D5-42F9-8DD1-D91D57D41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03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CDA6-2393-4CBD-A971-5BC8FE7157CC}" type="datetimeFigureOut">
              <a:rPr kumimoji="1" lang="ja-JP" altLang="en-US" smtClean="0"/>
              <a:t>2017/5/7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1491-C7D5-42F9-8DD1-D91D57D41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2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CDA6-2393-4CBD-A971-5BC8FE7157CC}" type="datetimeFigureOut">
              <a:rPr kumimoji="1" lang="ja-JP" altLang="en-US" smtClean="0"/>
              <a:t>2017/5/7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1491-C7D5-42F9-8DD1-D91D57D41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57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CDA6-2393-4CBD-A971-5BC8FE7157CC}" type="datetimeFigureOut">
              <a:rPr kumimoji="1" lang="ja-JP" altLang="en-US" smtClean="0"/>
              <a:t>2017/5/7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1491-C7D5-42F9-8DD1-D91D57D41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CDA6-2393-4CBD-A971-5BC8FE7157CC}" type="datetimeFigureOut">
              <a:rPr kumimoji="1" lang="ja-JP" altLang="en-US" smtClean="0"/>
              <a:t>2017/5/7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1491-C7D5-42F9-8DD1-D91D57D41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45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CDA6-2393-4CBD-A971-5BC8FE7157CC}" type="datetimeFigureOut">
              <a:rPr kumimoji="1" lang="ja-JP" altLang="en-US" smtClean="0"/>
              <a:t>2017/5/7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1491-C7D5-42F9-8DD1-D91D57D41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21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6CDA6-2393-4CBD-A971-5BC8FE7157CC}" type="datetimeFigureOut">
              <a:rPr kumimoji="1" lang="ja-JP" altLang="en-US" smtClean="0"/>
              <a:t>2017/5/7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B1491-C7D5-42F9-8DD1-D91D57D415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09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34" name="グループ化 33"/>
          <p:cNvGrpSpPr/>
          <p:nvPr/>
        </p:nvGrpSpPr>
        <p:grpSpPr>
          <a:xfrm>
            <a:off x="3622675" y="2235199"/>
            <a:ext cx="4747133" cy="1320801"/>
            <a:chOff x="3622675" y="2235199"/>
            <a:chExt cx="4747133" cy="1320801"/>
          </a:xfrm>
        </p:grpSpPr>
        <p:sp>
          <p:nvSpPr>
            <p:cNvPr id="4" name="正方形/長方形 2"/>
            <p:cNvSpPr>
              <a:spLocks noChangeArrowheads="1"/>
            </p:cNvSpPr>
            <p:nvPr/>
          </p:nvSpPr>
          <p:spPr bwMode="auto">
            <a:xfrm>
              <a:off x="3622675" y="2235200"/>
              <a:ext cx="733425" cy="5953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ﾌｧﾝｸｼｮﾝｼﾞｪﾈﾚｰﾀ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正方形/長方形 3"/>
            <p:cNvSpPr>
              <a:spLocks noChangeArrowheads="1"/>
            </p:cNvSpPr>
            <p:nvPr/>
          </p:nvSpPr>
          <p:spPr bwMode="auto">
            <a:xfrm>
              <a:off x="4713288" y="2235200"/>
              <a:ext cx="733425" cy="5953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パワーアンプ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正方形/長方形 5"/>
            <p:cNvSpPr>
              <a:spLocks noChangeArrowheads="1"/>
            </p:cNvSpPr>
            <p:nvPr/>
          </p:nvSpPr>
          <p:spPr bwMode="auto">
            <a:xfrm>
              <a:off x="5819775" y="2235200"/>
              <a:ext cx="999045" cy="5953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スピーカー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正方形/長方形 7"/>
            <p:cNvSpPr>
              <a:spLocks noChangeArrowheads="1"/>
            </p:cNvSpPr>
            <p:nvPr/>
          </p:nvSpPr>
          <p:spPr bwMode="auto">
            <a:xfrm>
              <a:off x="4711700" y="2960688"/>
              <a:ext cx="817563" cy="5953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ﾃﾞｨｼﾞﾀﾙ</a:t>
              </a:r>
              <a:r>
                <a:rPr kumimoji="0" lang="ja-JP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　</a:t>
              </a:r>
              <a:r>
                <a:rPr kumimoji="0" lang="ja-JP" altLang="ja-JP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ｵｼﾛｽｺｰﾌﾟ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4" name="直線矢印コネクタ 13"/>
            <p:cNvCxnSpPr>
              <a:stCxn id="4" idx="3"/>
              <a:endCxn id="5" idx="1"/>
            </p:cNvCxnSpPr>
            <p:nvPr/>
          </p:nvCxnSpPr>
          <p:spPr>
            <a:xfrm>
              <a:off x="4356100" y="2532857"/>
              <a:ext cx="3571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stCxn id="5" idx="3"/>
              <a:endCxn id="6" idx="1"/>
            </p:cNvCxnSpPr>
            <p:nvPr/>
          </p:nvCxnSpPr>
          <p:spPr>
            <a:xfrm>
              <a:off x="5446713" y="2532857"/>
              <a:ext cx="3730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カギ線コネクタ 19"/>
            <p:cNvCxnSpPr>
              <a:stCxn id="4" idx="3"/>
              <a:endCxn id="7" idx="1"/>
            </p:cNvCxnSpPr>
            <p:nvPr/>
          </p:nvCxnSpPr>
          <p:spPr>
            <a:xfrm>
              <a:off x="4356100" y="2532857"/>
              <a:ext cx="355600" cy="72548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正方形/長方形 20"/>
            <p:cNvSpPr>
              <a:spLocks noChangeArrowheads="1"/>
            </p:cNvSpPr>
            <p:nvPr/>
          </p:nvSpPr>
          <p:spPr bwMode="auto">
            <a:xfrm>
              <a:off x="7636383" y="2235199"/>
              <a:ext cx="733425" cy="5953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騒音計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3" name="直線矢印コネクタ 22"/>
            <p:cNvCxnSpPr/>
            <p:nvPr/>
          </p:nvCxnSpPr>
          <p:spPr>
            <a:xfrm>
              <a:off x="6818820" y="3267455"/>
              <a:ext cx="8175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endCxn id="6" idx="3"/>
            </p:cNvCxnSpPr>
            <p:nvPr/>
          </p:nvCxnSpPr>
          <p:spPr>
            <a:xfrm flipV="1">
              <a:off x="6818820" y="2532857"/>
              <a:ext cx="0" cy="7345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stCxn id="21" idx="1"/>
            </p:cNvCxnSpPr>
            <p:nvPr/>
          </p:nvCxnSpPr>
          <p:spPr>
            <a:xfrm>
              <a:off x="7636383" y="2532856"/>
              <a:ext cx="0" cy="725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6945788" y="2974280"/>
              <a:ext cx="732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smtClean="0"/>
                <a:t>50cm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624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34" name="グループ化 33"/>
          <p:cNvGrpSpPr/>
          <p:nvPr/>
        </p:nvGrpSpPr>
        <p:grpSpPr>
          <a:xfrm>
            <a:off x="3622675" y="2235199"/>
            <a:ext cx="4747133" cy="1349144"/>
            <a:chOff x="3622675" y="2235199"/>
            <a:chExt cx="4747133" cy="1349144"/>
          </a:xfrm>
        </p:grpSpPr>
        <p:sp>
          <p:nvSpPr>
            <p:cNvPr id="4" name="正方形/長方形 2"/>
            <p:cNvSpPr>
              <a:spLocks noChangeArrowheads="1"/>
            </p:cNvSpPr>
            <p:nvPr/>
          </p:nvSpPr>
          <p:spPr bwMode="auto">
            <a:xfrm>
              <a:off x="3622675" y="2235200"/>
              <a:ext cx="733425" cy="5953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ﾌｧﾝｸｼｮﾝｼﾞｪﾈﾚｰﾀ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正方形/長方形 3"/>
            <p:cNvSpPr>
              <a:spLocks noChangeArrowheads="1"/>
            </p:cNvSpPr>
            <p:nvPr/>
          </p:nvSpPr>
          <p:spPr bwMode="auto">
            <a:xfrm>
              <a:off x="4713288" y="2235200"/>
              <a:ext cx="733425" cy="5953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パワーアンプ</a:t>
              </a:r>
              <a:endParaRPr kumimoji="0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正方形/長方形 5"/>
            <p:cNvSpPr>
              <a:spLocks noChangeArrowheads="1"/>
            </p:cNvSpPr>
            <p:nvPr/>
          </p:nvSpPr>
          <p:spPr bwMode="auto">
            <a:xfrm>
              <a:off x="5819775" y="2235200"/>
              <a:ext cx="999045" cy="5953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スピーカー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正方形/長方形 7"/>
            <p:cNvSpPr>
              <a:spLocks noChangeArrowheads="1"/>
            </p:cNvSpPr>
            <p:nvPr/>
          </p:nvSpPr>
          <p:spPr bwMode="auto">
            <a:xfrm>
              <a:off x="4711700" y="2960688"/>
              <a:ext cx="817563" cy="5953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ﾃﾞｨｼﾞﾀﾙ</a:t>
              </a:r>
              <a:r>
                <a:rPr kumimoji="0" lang="ja-JP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　</a:t>
              </a:r>
              <a:r>
                <a:rPr kumimoji="0" lang="ja-JP" altLang="ja-JP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ｵｼﾛｽｺｰﾌﾟ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4" name="直線矢印コネクタ 13"/>
            <p:cNvCxnSpPr>
              <a:stCxn id="4" idx="3"/>
              <a:endCxn id="5" idx="1"/>
            </p:cNvCxnSpPr>
            <p:nvPr/>
          </p:nvCxnSpPr>
          <p:spPr>
            <a:xfrm>
              <a:off x="4356100" y="2532857"/>
              <a:ext cx="3571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stCxn id="5" idx="3"/>
              <a:endCxn id="6" idx="1"/>
            </p:cNvCxnSpPr>
            <p:nvPr/>
          </p:nvCxnSpPr>
          <p:spPr>
            <a:xfrm>
              <a:off x="5446713" y="2532857"/>
              <a:ext cx="3730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カギ線コネクタ 19"/>
            <p:cNvCxnSpPr>
              <a:stCxn id="4" idx="3"/>
              <a:endCxn id="7" idx="1"/>
            </p:cNvCxnSpPr>
            <p:nvPr/>
          </p:nvCxnSpPr>
          <p:spPr>
            <a:xfrm>
              <a:off x="4356100" y="2532857"/>
              <a:ext cx="355600" cy="72548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正方形/長方形 20"/>
            <p:cNvSpPr>
              <a:spLocks noChangeArrowheads="1"/>
            </p:cNvSpPr>
            <p:nvPr/>
          </p:nvSpPr>
          <p:spPr bwMode="auto">
            <a:xfrm>
              <a:off x="7636383" y="2235199"/>
              <a:ext cx="733425" cy="5953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" panose="020406040505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騒音計</a:t>
              </a:r>
              <a:endPara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3" name="直線矢印コネクタ 22"/>
            <p:cNvCxnSpPr/>
            <p:nvPr/>
          </p:nvCxnSpPr>
          <p:spPr>
            <a:xfrm>
              <a:off x="6818820" y="3267455"/>
              <a:ext cx="8175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endCxn id="6" idx="3"/>
            </p:cNvCxnSpPr>
            <p:nvPr/>
          </p:nvCxnSpPr>
          <p:spPr>
            <a:xfrm flipV="1">
              <a:off x="6818820" y="2532857"/>
              <a:ext cx="0" cy="7345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stCxn id="21" idx="1"/>
            </p:cNvCxnSpPr>
            <p:nvPr/>
          </p:nvCxnSpPr>
          <p:spPr>
            <a:xfrm>
              <a:off x="7636383" y="2532856"/>
              <a:ext cx="0" cy="725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6744620" y="3276566"/>
              <a:ext cx="11192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smtClean="0"/>
                <a:t>10</a:t>
              </a:r>
              <a:r>
                <a:rPr kumimoji="1" lang="ja-JP" altLang="en-US" sz="1400" dirty="0" smtClean="0"/>
                <a:t>～</a:t>
              </a:r>
              <a:r>
                <a:rPr kumimoji="1" lang="en-US" altLang="ja-JP" sz="1400" dirty="0" smtClean="0"/>
                <a:t>300cm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34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/>
        </p:nvGrpSpPr>
        <p:grpSpPr>
          <a:xfrm>
            <a:off x="778932" y="1481667"/>
            <a:ext cx="9730317" cy="4521200"/>
            <a:chOff x="778932" y="1481667"/>
            <a:chExt cx="9730317" cy="4521200"/>
          </a:xfrm>
        </p:grpSpPr>
        <p:sp>
          <p:nvSpPr>
            <p:cNvPr id="4" name="正方形/長方形 3"/>
            <p:cNvSpPr/>
            <p:nvPr/>
          </p:nvSpPr>
          <p:spPr>
            <a:xfrm>
              <a:off x="2518833" y="1481667"/>
              <a:ext cx="965200" cy="88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騒音計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8500532" y="2370667"/>
              <a:ext cx="1905000" cy="71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机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747433" y="5190067"/>
              <a:ext cx="7761816" cy="812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床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199032" y="3081867"/>
              <a:ext cx="508000" cy="172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8413749" y="4809067"/>
              <a:ext cx="20955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817283" y="2370667"/>
              <a:ext cx="368300" cy="2819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8500532" y="1481667"/>
              <a:ext cx="965200" cy="88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ｽﾋﾟｰｶｰ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3484033" y="2370667"/>
              <a:ext cx="0" cy="236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8500532" y="2370667"/>
              <a:ext cx="0" cy="233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>
              <a:off x="3484033" y="4732867"/>
              <a:ext cx="501649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/>
            <p:cNvSpPr txBox="1"/>
            <p:nvPr/>
          </p:nvSpPr>
          <p:spPr>
            <a:xfrm>
              <a:off x="4008964" y="4682067"/>
              <a:ext cx="119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500 mm</a:t>
              </a:r>
              <a:endParaRPr kumimoji="1" lang="ja-JP" altLang="en-US" dirty="0"/>
            </a:p>
          </p:txBody>
        </p:sp>
        <p:cxnSp>
          <p:nvCxnSpPr>
            <p:cNvPr id="21" name="直線コネクタ 20"/>
            <p:cNvCxnSpPr>
              <a:stCxn id="10" idx="3"/>
            </p:cNvCxnSpPr>
            <p:nvPr/>
          </p:nvCxnSpPr>
          <p:spPr>
            <a:xfrm flipH="1">
              <a:off x="778932" y="1926167"/>
              <a:ext cx="8686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1515533" y="5190067"/>
              <a:ext cx="1485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1515533" y="1957917"/>
              <a:ext cx="0" cy="32321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/>
            <p:cNvSpPr txBox="1"/>
            <p:nvPr/>
          </p:nvSpPr>
          <p:spPr>
            <a:xfrm rot="5400000">
              <a:off x="1112307" y="3760801"/>
              <a:ext cx="1193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800</a:t>
              </a:r>
              <a:r>
                <a:rPr kumimoji="1" lang="en-US" altLang="ja-JP" dirty="0" smtClean="0"/>
                <a:t> mm</a:t>
              </a:r>
              <a:endParaRPr kumimoji="1" lang="ja-JP" altLang="en-US" dirty="0"/>
            </a:p>
          </p:txBody>
        </p:sp>
        <p:sp>
          <p:nvSpPr>
            <p:cNvPr id="37" name="左矢印 36"/>
            <p:cNvSpPr/>
            <p:nvPr/>
          </p:nvSpPr>
          <p:spPr>
            <a:xfrm rot="18580822">
              <a:off x="5413675" y="3416712"/>
              <a:ext cx="3849964" cy="482600"/>
            </a:xfrm>
            <a:prstGeom prst="leftArrow">
              <a:avLst>
                <a:gd name="adj1" fmla="val 50000"/>
                <a:gd name="adj2" fmla="val 973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左矢印 37"/>
            <p:cNvSpPr/>
            <p:nvPr/>
          </p:nvSpPr>
          <p:spPr>
            <a:xfrm rot="3050869">
              <a:off x="2776604" y="3338686"/>
              <a:ext cx="3890605" cy="482600"/>
            </a:xfrm>
            <a:prstGeom prst="leftArrow">
              <a:avLst>
                <a:gd name="adj1" fmla="val 50000"/>
                <a:gd name="adj2" fmla="val 973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264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22</Words>
  <Application>Microsoft Office PowerPoint</Application>
  <PresentationFormat>ワイド画面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ＭＳ Ｐゴシック</vt:lpstr>
      <vt:lpstr>ＭＳ 明朝</vt:lpstr>
      <vt:lpstr>Arial</vt:lpstr>
      <vt:lpstr>Calibri</vt:lpstr>
      <vt:lpstr>Calibri Light</vt:lpstr>
      <vt:lpstr>Century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木村ユウタロウ</dc:creator>
  <cp:lastModifiedBy>木村ユウタロウ</cp:lastModifiedBy>
  <cp:revision>5</cp:revision>
  <dcterms:created xsi:type="dcterms:W3CDTF">2017-05-07T03:36:28Z</dcterms:created>
  <dcterms:modified xsi:type="dcterms:W3CDTF">2017-05-07T11:41:28Z</dcterms:modified>
</cp:coreProperties>
</file>