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모" id="{324FC313-249B-4D26-B244-895FC85EFE30}">
          <p14:sldIdLst>
            <p14:sldId id="267"/>
          </p14:sldIdLst>
        </p14:section>
        <p14:section name="기능정의서" id="{99FB11DA-54BD-4645-8CF1-BA9B45B8C16E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07B6-DE80-4888-B70A-D5C0298D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6FC09-BE64-4C7F-A83A-363E0122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F1CAB-F262-49F2-946E-35E7B136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6EA75-177E-47D7-B6FC-2F437889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49A24-7D1C-420E-85AF-30FA81B6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1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04231-A08D-48EB-805A-B1B86C6D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9CC3B-6AD2-4FF3-B1FD-2F2F267C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6328D-6772-4FB0-B6AA-844885D5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A1058-6B14-4C3B-BF99-17C18765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D73E8-256C-4B40-B0B3-9174D52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8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DDBDAD-5ED7-40AF-AA7F-E4DC029A3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4A0322-A374-4F20-93F9-74069959B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CDB3D-8B93-4AF0-9D79-E3AD9961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88137-2D07-4938-BB67-0C71550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16E18-0762-414A-A95F-C8C31E1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3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2C07-D4B5-4F1B-813E-C9817ED2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19555-6E5E-4548-B270-4459D08D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127F9-2E46-48C3-941B-62A2691C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26C96-0AB0-4E32-890E-F129A064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67CD1-37E3-4B8D-823E-9F6CDD0C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2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D58A0-A193-4577-9219-2D4525ED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EBE97-CD9E-4472-A263-8E935023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EED0C-A15F-4B1A-B5DC-2B680D4B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12007-5FA1-40C5-A3D4-3405DB46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426F3-1BE2-4E6A-ADB4-69E8BBE4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AFE56-2206-4AB9-957D-3549D5C3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F67BA-4AFF-4B57-B544-C9200B43C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57910-D7F2-425F-B70C-A5BD44FA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C6C6B-6647-432C-8847-76F7C046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718FA-CD94-44CE-8667-F5959048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523AA-CC68-422E-B3DD-166A701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9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3298-E347-4791-8BED-CD4FD626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67138-AAC1-4D06-9AA4-D5081EC5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D53E2-DCF9-4E98-B988-CFF6E736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5D0A3-B6A9-41D9-8BC6-065337BBA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2B142-FABB-4D91-8600-67D7D92F8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044A86-2783-443A-A059-867787E5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4DABCB-63C4-4C08-B090-C0BC87D7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F1DB12-FF1C-4556-BCA3-7AA31962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272A-1A81-47A0-9B77-73EC80FF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0DCE9-36BD-4500-A6AF-9FECF022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D80CA-ACEF-4DBD-A1C5-63424DE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4D5193-321B-452F-9250-91235BB1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6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5D924-9F5C-4D65-A9BB-31FBB443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01B19-7A13-4420-BB8E-257A78E6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66FFE-3958-488F-902C-B0B8E99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5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543B-812C-4EFB-A68B-63917F66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BBD4E-FA08-4BEB-A468-9D7ACA47D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8233D-501D-48D1-9D33-B3F66EBE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3707C-867A-4FA0-B502-01C50D60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BAFDE-743A-4B1F-907B-3DA6DA4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50CD9-B0FF-4A94-B0FC-8F14821E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A41D8-E4C7-4E71-92F9-F1FE278E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80651D-CA97-47AE-8FBD-11F960CC0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4C182-9288-494C-AD7C-4C9EC2B9C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93E11-EC0B-42CD-A16E-03F2FBD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7A481-4A53-444E-8697-B05F4A71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59EA8-65C2-4240-9E0A-A86CB4A9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2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CFE49-89F7-4BD8-80F8-A8586B7D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F7C74-3D8F-4AD1-B107-18A55161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60A7B-04DA-42FC-BBC7-1B6C659E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D9CE-9C11-463A-BEC9-8EFCD23B42F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221CC-5A27-443C-8A11-690BF449C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CA60-806D-454A-8657-30D587CC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sss.tistory.com/75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26DA3E-E302-45E1-8CC0-AC6386444848}"/>
              </a:ext>
            </a:extLst>
          </p:cNvPr>
          <p:cNvSpPr txBox="1"/>
          <p:nvPr/>
        </p:nvSpPr>
        <p:spPr>
          <a:xfrm>
            <a:off x="669110" y="475804"/>
            <a:ext cx="593547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 </a:t>
            </a:r>
            <a:r>
              <a:rPr lang="ko-KR" altLang="en-US" dirty="0"/>
              <a:t>버튼 할거야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ko-KR" altLang="en-US" dirty="0"/>
              <a:t>태그에 </a:t>
            </a:r>
            <a:r>
              <a:rPr lang="en-US" altLang="ko-KR" dirty="0"/>
              <a:t>display: none </a:t>
            </a:r>
            <a:r>
              <a:rPr lang="ko-KR" altLang="en-US" dirty="0"/>
              <a:t>속성이 안될 때 </a:t>
            </a:r>
            <a:r>
              <a:rPr lang="en-US" altLang="ko-KR" dirty="0"/>
              <a:t>&gt; important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 </a:t>
            </a:r>
            <a:r>
              <a:rPr lang="en-US" altLang="ko-KR" dirty="0"/>
              <a:t>overflow: hidden </a:t>
            </a:r>
            <a:r>
              <a:rPr lang="ko-KR" altLang="en-US" dirty="0"/>
              <a:t>속성이 안될 때</a:t>
            </a:r>
            <a:endParaRPr lang="en-US" altLang="ko-KR" dirty="0"/>
          </a:p>
          <a:p>
            <a:r>
              <a:rPr lang="en-US" altLang="ko-KR" dirty="0"/>
              <a:t>html, body {</a:t>
            </a:r>
          </a:p>
          <a:p>
            <a:r>
              <a:rPr lang="en-US" altLang="ko-KR" dirty="0"/>
              <a:t>    /* touch-action: none; */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webkit</a:t>
            </a:r>
            <a:r>
              <a:rPr lang="en-US" altLang="ko-KR" dirty="0"/>
              <a:t>-overflow-scrolling: none;</a:t>
            </a:r>
          </a:p>
          <a:p>
            <a:r>
              <a:rPr lang="en-US" altLang="ko-KR" dirty="0"/>
              <a:t>    overflow-x: hidden;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overscroll</a:t>
            </a:r>
            <a:r>
              <a:rPr lang="en-US" altLang="ko-KR" dirty="0"/>
              <a:t>-behavior: none;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모바일에서는 </a:t>
            </a:r>
            <a:r>
              <a:rPr lang="en-US" altLang="ko-KR" dirty="0"/>
              <a:t>nav </a:t>
            </a:r>
            <a:r>
              <a:rPr lang="ko-KR" altLang="en-US" dirty="0"/>
              <a:t>고정하지 말고 자연스럽게 숨기기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Flex </a:t>
            </a:r>
            <a:r>
              <a:rPr lang="ko-KR" altLang="en-US" dirty="0"/>
              <a:t>내부 요소</a:t>
            </a:r>
            <a:r>
              <a:rPr lang="en-US" altLang="ko-KR" dirty="0"/>
              <a:t>(ex. H1)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 속성으로</a:t>
            </a:r>
            <a:endParaRPr lang="en-US" altLang="ko-KR" dirty="0"/>
          </a:p>
          <a:p>
            <a:r>
              <a:rPr lang="en-US" altLang="ko-KR" dirty="0"/>
              <a:t>H1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inline-block</a:t>
            </a:r>
            <a:r>
              <a:rPr lang="ko-KR" altLang="en-US" dirty="0"/>
              <a:t> 부여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&lt;a&gt;</a:t>
            </a:r>
            <a:r>
              <a:rPr lang="ko-KR" altLang="en-US" dirty="0"/>
              <a:t>앵커태그 클릭 시</a:t>
            </a:r>
            <a:r>
              <a:rPr lang="en-US" altLang="ko-KR" dirty="0"/>
              <a:t>, </a:t>
            </a:r>
            <a:r>
              <a:rPr lang="ko-KR" altLang="en-US" dirty="0"/>
              <a:t>스크롤 </a:t>
            </a:r>
            <a:r>
              <a:rPr lang="en-US" altLang="ko-KR" dirty="0"/>
              <a:t>‘</a:t>
            </a:r>
            <a:r>
              <a:rPr lang="ko-KR" altLang="en-US" dirty="0"/>
              <a:t>부드럽게</a:t>
            </a:r>
            <a:r>
              <a:rPr lang="en-US" altLang="ko-KR" dirty="0"/>
              <a:t>’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dirty="0"/>
              <a:t>html {</a:t>
            </a:r>
          </a:p>
          <a:p>
            <a:r>
              <a:rPr lang="en-US" altLang="ko-KR" dirty="0"/>
              <a:t>  scroll-behavior: smooth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1C767-3B6A-49CC-B7FB-5999CFA4B840}"/>
              </a:ext>
            </a:extLst>
          </p:cNvPr>
          <p:cNvSpPr txBox="1"/>
          <p:nvPr/>
        </p:nvSpPr>
        <p:spPr>
          <a:xfrm>
            <a:off x="8347046" y="536895"/>
            <a:ext cx="3538148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꼰대</a:t>
            </a:r>
            <a:r>
              <a:rPr lang="en-US" altLang="ko-KR" dirty="0"/>
              <a:t>&gt;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토이프로젝트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https://wsss.tistory.com/755</a:t>
            </a:r>
            <a:endParaRPr lang="en-US" altLang="ko-KR" dirty="0"/>
          </a:p>
          <a:p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라떼</a:t>
            </a:r>
            <a:r>
              <a:rPr lang="en-US" altLang="ko-KR" dirty="0"/>
              <a:t>~” </a:t>
            </a:r>
            <a:r>
              <a:rPr lang="ko-KR" altLang="en-US" dirty="0"/>
              <a:t>주황색으로 변경</a:t>
            </a:r>
            <a:endParaRPr lang="en-US" altLang="ko-KR" dirty="0"/>
          </a:p>
          <a:p>
            <a:r>
              <a:rPr lang="ko-KR" altLang="en-US" dirty="0"/>
              <a:t>카카오톡 배포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A7C54-E748-4B00-99A0-B9A526768151}"/>
              </a:ext>
            </a:extLst>
          </p:cNvPr>
          <p:cNvSpPr txBox="1"/>
          <p:nvPr/>
        </p:nvSpPr>
        <p:spPr>
          <a:xfrm>
            <a:off x="6737123" y="4659112"/>
            <a:ext cx="4435830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반응형</a:t>
            </a:r>
            <a:r>
              <a:rPr lang="en-US" altLang="ko-KR" dirty="0"/>
              <a:t> / Flex / </a:t>
            </a:r>
            <a:r>
              <a:rPr lang="en-US" altLang="ko-KR" dirty="0" err="1"/>
              <a:t>jQeury</a:t>
            </a:r>
            <a:endParaRPr lang="en-US" altLang="ko-KR" dirty="0"/>
          </a:p>
          <a:p>
            <a:r>
              <a:rPr lang="en-US" altLang="ko-KR" dirty="0"/>
              <a:t>VSCODE, Figma</a:t>
            </a:r>
          </a:p>
          <a:p>
            <a:endParaRPr lang="en-US" altLang="ko-KR" dirty="0"/>
          </a:p>
          <a:p>
            <a:r>
              <a:rPr lang="ko-KR" altLang="en-US" dirty="0"/>
              <a:t>플러그인을 최소화하고 기본 구조에 집중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68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D164B90-4204-4A68-B0E2-339BED80C99B}"/>
              </a:ext>
            </a:extLst>
          </p:cNvPr>
          <p:cNvGrpSpPr/>
          <p:nvPr/>
        </p:nvGrpSpPr>
        <p:grpSpPr>
          <a:xfrm>
            <a:off x="671028" y="1750049"/>
            <a:ext cx="7200000" cy="3850052"/>
            <a:chOff x="686670" y="1085890"/>
            <a:chExt cx="7200000" cy="38500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1CC432-1BE5-44B9-91FB-EE0B17A0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670" y="1093095"/>
              <a:ext cx="7200000" cy="384284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DEFAB4-8C9B-476A-AF84-2B0280C45DA4}"/>
                </a:ext>
              </a:extLst>
            </p:cNvPr>
            <p:cNvSpPr/>
            <p:nvPr/>
          </p:nvSpPr>
          <p:spPr>
            <a:xfrm>
              <a:off x="1173437" y="1248997"/>
              <a:ext cx="505150" cy="240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E17B1A-11CF-44F9-AD82-0F8D88C7D1F2}"/>
                </a:ext>
              </a:extLst>
            </p:cNvPr>
            <p:cNvSpPr/>
            <p:nvPr/>
          </p:nvSpPr>
          <p:spPr>
            <a:xfrm>
              <a:off x="4020087" y="1187713"/>
              <a:ext cx="3456264" cy="35138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BF27BF-CBB6-48B0-812D-C64315231C2C}"/>
                </a:ext>
              </a:extLst>
            </p:cNvPr>
            <p:cNvSpPr/>
            <p:nvPr/>
          </p:nvSpPr>
          <p:spPr>
            <a:xfrm>
              <a:off x="746670" y="1137393"/>
              <a:ext cx="7080000" cy="5169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2A746C-415F-4416-B89B-DDDC18C4B7D0}"/>
                </a:ext>
              </a:extLst>
            </p:cNvPr>
            <p:cNvSpPr/>
            <p:nvPr/>
          </p:nvSpPr>
          <p:spPr>
            <a:xfrm>
              <a:off x="686670" y="1085890"/>
              <a:ext cx="7200000" cy="38336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B3C010-EF90-409B-8727-58462FAFDFEE}"/>
                </a:ext>
              </a:extLst>
            </p:cNvPr>
            <p:cNvSpPr/>
            <p:nvPr/>
          </p:nvSpPr>
          <p:spPr>
            <a:xfrm>
              <a:off x="1327570" y="2262143"/>
              <a:ext cx="2641600" cy="9791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FC57B1-F888-4DB4-8DB9-DA60FF6049D3}"/>
                </a:ext>
              </a:extLst>
            </p:cNvPr>
            <p:cNvSpPr/>
            <p:nvPr/>
          </p:nvSpPr>
          <p:spPr>
            <a:xfrm>
              <a:off x="1327570" y="3360693"/>
              <a:ext cx="1028700" cy="37589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82A6D4D-0F3B-400B-B789-899F4258A555}"/>
              </a:ext>
            </a:extLst>
          </p:cNvPr>
          <p:cNvSpPr txBox="1"/>
          <p:nvPr/>
        </p:nvSpPr>
        <p:spPr>
          <a:xfrm>
            <a:off x="6280146" y="3720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99DEA-CFAE-468C-8D71-9AEE9210C393}"/>
              </a:ext>
            </a:extLst>
          </p:cNvPr>
          <p:cNvSpPr txBox="1"/>
          <p:nvPr/>
        </p:nvSpPr>
        <p:spPr>
          <a:xfrm>
            <a:off x="1311928" y="26040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2AA474-5944-4E01-9129-DD36C8FC3A1C}"/>
              </a:ext>
            </a:extLst>
          </p:cNvPr>
          <p:cNvSpPr txBox="1"/>
          <p:nvPr/>
        </p:nvSpPr>
        <p:spPr>
          <a:xfrm>
            <a:off x="1311928" y="4407952"/>
            <a:ext cx="13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button.join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8FA87-4F35-4F39-9083-1F153E97CD96}"/>
              </a:ext>
            </a:extLst>
          </p:cNvPr>
          <p:cNvSpPr txBox="1"/>
          <p:nvPr/>
        </p:nvSpPr>
        <p:spPr>
          <a:xfrm>
            <a:off x="627783" y="138499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69BA3-7466-4F4D-BCF2-FC56A0DE3489}"/>
              </a:ext>
            </a:extLst>
          </p:cNvPr>
          <p:cNvSpPr txBox="1"/>
          <p:nvPr/>
        </p:nvSpPr>
        <p:spPr>
          <a:xfrm>
            <a:off x="700595" y="18797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89417-14B4-4DCC-80D9-7D357A1BA605}"/>
              </a:ext>
            </a:extLst>
          </p:cNvPr>
          <p:cNvSpPr txBox="1"/>
          <p:nvPr/>
        </p:nvSpPr>
        <p:spPr>
          <a:xfrm>
            <a:off x="4006273" y="2325675"/>
            <a:ext cx="395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 &gt; div &gt; a#</a:t>
            </a:r>
            <a:r>
              <a:rPr lang="ko-KR" altLang="en-US" dirty="0"/>
              <a:t>앵커링크</a:t>
            </a:r>
            <a:r>
              <a:rPr lang="en-US" altLang="ko-KR" dirty="0"/>
              <a:t>, </a:t>
            </a:r>
            <a:r>
              <a:rPr lang="en-US" altLang="ko-KR" dirty="0" err="1"/>
              <a:t>button.join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B9BD0F-DCC4-4EA1-9D05-BB876DDF1B42}"/>
              </a:ext>
            </a:extLst>
          </p:cNvPr>
          <p:cNvSpPr txBox="1"/>
          <p:nvPr/>
        </p:nvSpPr>
        <p:spPr>
          <a:xfrm>
            <a:off x="1722945" y="187970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2675B-0014-40E6-82EB-43849486D552}"/>
              </a:ext>
            </a:extLst>
          </p:cNvPr>
          <p:cNvSpPr txBox="1"/>
          <p:nvPr/>
        </p:nvSpPr>
        <p:spPr>
          <a:xfrm>
            <a:off x="7274246" y="2797451"/>
            <a:ext cx="4089581" cy="258532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nav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position: fixed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top: 0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display: flex</a:t>
            </a:r>
          </a:p>
          <a:p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상단 고정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하향 스크롤 </a:t>
            </a:r>
            <a:r>
              <a:rPr lang="en-US" altLang="ko-KR" sz="1800" dirty="0"/>
              <a:t>&gt;</a:t>
            </a:r>
            <a:r>
              <a:rPr lang="ko-KR" altLang="en-US" sz="1800" dirty="0"/>
              <a:t> 색상 변경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nav</a:t>
            </a:r>
            <a:r>
              <a:rPr lang="ko-KR" altLang="en-US" sz="1800" dirty="0"/>
              <a:t> 앵커태그 </a:t>
            </a:r>
            <a:r>
              <a:rPr lang="en-US" altLang="ko-KR" sz="1800" dirty="0"/>
              <a:t>&gt; </a:t>
            </a:r>
            <a:r>
              <a:rPr lang="ko-KR" altLang="en-US" sz="1800" dirty="0"/>
              <a:t>스크롤 이동 </a:t>
            </a:r>
            <a:r>
              <a:rPr lang="en-US" altLang="ko-KR" sz="1800" dirty="0"/>
              <a:t>(</a:t>
            </a:r>
            <a:r>
              <a:rPr lang="ko-KR" altLang="en-US" sz="1800" dirty="0"/>
              <a:t>섹션</a:t>
            </a:r>
            <a:r>
              <a:rPr lang="en-US" altLang="ko-KR" sz="18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8A1FA4-2DE7-46D1-9994-B6DD521E4CBD}"/>
              </a:ext>
            </a:extLst>
          </p:cNvPr>
          <p:cNvSpPr txBox="1"/>
          <p:nvPr/>
        </p:nvSpPr>
        <p:spPr>
          <a:xfrm>
            <a:off x="1662945" y="646331"/>
            <a:ext cx="4104009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앵커링크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ko-KR" altLang="en-US" dirty="0"/>
              <a:t>스크롤이동 </a:t>
            </a:r>
            <a:r>
              <a:rPr lang="en-US" altLang="ko-KR" dirty="0"/>
              <a:t>(</a:t>
            </a:r>
            <a:r>
              <a:rPr lang="ko-KR" altLang="en-US" sz="1800" dirty="0"/>
              <a:t>브라우저 상단</a:t>
            </a:r>
            <a:r>
              <a:rPr lang="en-US" altLang="ko-KR" sz="1800" dirty="0"/>
              <a:t>)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E1E5C-8E96-47A5-B4E7-8CFB1F317A24}"/>
              </a:ext>
            </a:extLst>
          </p:cNvPr>
          <p:cNvSpPr txBox="1"/>
          <p:nvPr/>
        </p:nvSpPr>
        <p:spPr>
          <a:xfrm>
            <a:off x="10516605" y="0"/>
            <a:ext cx="167539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trike="sngStrike" dirty="0"/>
              <a:t>로고 </a:t>
            </a:r>
            <a:r>
              <a:rPr lang="en-US" altLang="ko-KR" strike="sngStrike" dirty="0" err="1"/>
              <a:t>png</a:t>
            </a:r>
            <a:endParaRPr lang="en-US" altLang="ko-KR" strike="sngStrike" dirty="0"/>
          </a:p>
          <a:p>
            <a:pPr algn="r"/>
            <a:r>
              <a:rPr lang="en-US" altLang="ko-KR" strike="sngStrike" dirty="0"/>
              <a:t>intro </a:t>
            </a:r>
            <a:r>
              <a:rPr lang="ko-KR" altLang="en-US" strike="sngStrike" dirty="0"/>
              <a:t>배경화면</a:t>
            </a:r>
            <a:endParaRPr lang="en-US" altLang="ko-KR" strike="sngStrike" dirty="0"/>
          </a:p>
        </p:txBody>
      </p:sp>
    </p:spTree>
    <p:extLst>
      <p:ext uri="{BB962C8B-B14F-4D97-AF65-F5344CB8AC3E}">
        <p14:creationId xmlns:p14="http://schemas.microsoft.com/office/powerpoint/2010/main" val="39887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8036F0-A403-4A1E-83DE-56F905EDCDD1}"/>
              </a:ext>
            </a:extLst>
          </p:cNvPr>
          <p:cNvGrpSpPr>
            <a:grpSpLocks noChangeAspect="1"/>
          </p:cNvGrpSpPr>
          <p:nvPr/>
        </p:nvGrpSpPr>
        <p:grpSpPr>
          <a:xfrm>
            <a:off x="2135074" y="883280"/>
            <a:ext cx="5400000" cy="5091439"/>
            <a:chOff x="2666611" y="189000"/>
            <a:chExt cx="6872713" cy="648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CBA1EC9-4076-4A68-91E7-CF3B3692C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2813" y="189000"/>
              <a:ext cx="6706375" cy="6480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875B9-E8F9-4481-9915-975E57FAA977}"/>
                </a:ext>
              </a:extLst>
            </p:cNvPr>
            <p:cNvSpPr/>
            <p:nvPr/>
          </p:nvSpPr>
          <p:spPr>
            <a:xfrm>
              <a:off x="2742812" y="189000"/>
              <a:ext cx="6706375" cy="34994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4A7FE2-8CFD-4E76-BA82-56BA3FE002F6}"/>
                </a:ext>
              </a:extLst>
            </p:cNvPr>
            <p:cNvSpPr/>
            <p:nvPr/>
          </p:nvSpPr>
          <p:spPr>
            <a:xfrm>
              <a:off x="2742811" y="666750"/>
              <a:ext cx="2448313" cy="2762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AFBEB4-E7D8-4682-95FC-E632E1F6FDCA}"/>
                </a:ext>
              </a:extLst>
            </p:cNvPr>
            <p:cNvSpPr/>
            <p:nvPr/>
          </p:nvSpPr>
          <p:spPr>
            <a:xfrm>
              <a:off x="3781037" y="1047750"/>
              <a:ext cx="2314964" cy="2000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013AC28-0232-49D1-B3F5-726A8FEB0DEA}"/>
                </a:ext>
              </a:extLst>
            </p:cNvPr>
            <p:cNvSpPr/>
            <p:nvPr/>
          </p:nvSpPr>
          <p:spPr>
            <a:xfrm>
              <a:off x="2666611" y="600074"/>
              <a:ext cx="3534164" cy="292417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371DEC-36C7-4F1D-88D9-E3D449308342}"/>
                </a:ext>
              </a:extLst>
            </p:cNvPr>
            <p:cNvSpPr/>
            <p:nvPr/>
          </p:nvSpPr>
          <p:spPr>
            <a:xfrm>
              <a:off x="6314687" y="1339849"/>
              <a:ext cx="2238763" cy="142240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01DB58B-6A58-45BC-AE94-DB0F0FC48FCE}"/>
                </a:ext>
              </a:extLst>
            </p:cNvPr>
            <p:cNvSpPr/>
            <p:nvPr/>
          </p:nvSpPr>
          <p:spPr>
            <a:xfrm>
              <a:off x="3428874" y="4091438"/>
              <a:ext cx="2238763" cy="142240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F8FC626-DAB9-4E31-B73A-DD8D82D49588}"/>
                </a:ext>
              </a:extLst>
            </p:cNvPr>
            <p:cNvSpPr/>
            <p:nvPr/>
          </p:nvSpPr>
          <p:spPr>
            <a:xfrm>
              <a:off x="6005160" y="3341831"/>
              <a:ext cx="3534164" cy="292417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5D1A45-AC8B-4CB4-AD49-6F312B8954C3}"/>
                </a:ext>
              </a:extLst>
            </p:cNvPr>
            <p:cNvSpPr/>
            <p:nvPr/>
          </p:nvSpPr>
          <p:spPr>
            <a:xfrm>
              <a:off x="6092888" y="4103830"/>
              <a:ext cx="1398481" cy="142240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B2D8F63-EE45-4556-9C06-E280C411D188}"/>
                </a:ext>
              </a:extLst>
            </p:cNvPr>
            <p:cNvSpPr/>
            <p:nvPr/>
          </p:nvSpPr>
          <p:spPr>
            <a:xfrm>
              <a:off x="7579097" y="4103830"/>
              <a:ext cx="1398481" cy="142240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19A0FD-E3F0-4435-983C-9C57A050096B}"/>
                </a:ext>
              </a:extLst>
            </p:cNvPr>
            <p:cNvSpPr/>
            <p:nvPr/>
          </p:nvSpPr>
          <p:spPr>
            <a:xfrm>
              <a:off x="7000874" y="3429000"/>
              <a:ext cx="2448313" cy="2762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A5FB55D-8A81-4E8E-84C4-B35C63A3DD20}"/>
                </a:ext>
              </a:extLst>
            </p:cNvPr>
            <p:cNvSpPr/>
            <p:nvPr/>
          </p:nvSpPr>
          <p:spPr>
            <a:xfrm>
              <a:off x="2742812" y="3341830"/>
              <a:ext cx="6706375" cy="33271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8324BA-E0D4-4326-BB84-7977FAA0E94B}"/>
              </a:ext>
            </a:extLst>
          </p:cNvPr>
          <p:cNvSpPr txBox="1"/>
          <p:nvPr/>
        </p:nvSpPr>
        <p:spPr>
          <a:xfrm>
            <a:off x="1506424" y="2257258"/>
            <a:ext cx="31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div.box-img</a:t>
            </a:r>
            <a:r>
              <a:rPr lang="en-US" altLang="ko-KR" dirty="0"/>
              <a:t> &gt; </a:t>
            </a:r>
            <a:r>
              <a:rPr lang="en-US" altLang="ko-KR" dirty="0" err="1"/>
              <a:t>div.circle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14882-5232-44EF-A131-A75E6A592AD7}"/>
              </a:ext>
            </a:extLst>
          </p:cNvPr>
          <p:cNvSpPr txBox="1"/>
          <p:nvPr/>
        </p:nvSpPr>
        <p:spPr>
          <a:xfrm>
            <a:off x="5227743" y="1418188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.box-txt &gt; h1, 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E3956-396B-414B-8603-BC6928E70276}"/>
              </a:ext>
            </a:extLst>
          </p:cNvPr>
          <p:cNvSpPr txBox="1"/>
          <p:nvPr/>
        </p:nvSpPr>
        <p:spPr>
          <a:xfrm>
            <a:off x="1033537" y="3636058"/>
            <a:ext cx="116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section</a:t>
            </a:r>
          </a:p>
          <a:p>
            <a:pPr algn="r"/>
            <a:r>
              <a:rPr lang="en-US" altLang="ko-KR" dirty="0"/>
              <a:t>.overview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53D77-6DDE-4D10-A552-2C1EF700C969}"/>
              </a:ext>
            </a:extLst>
          </p:cNvPr>
          <p:cNvSpPr txBox="1"/>
          <p:nvPr/>
        </p:nvSpPr>
        <p:spPr>
          <a:xfrm>
            <a:off x="885500" y="883280"/>
            <a:ext cx="12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section</a:t>
            </a:r>
          </a:p>
          <a:p>
            <a:pPr algn="r"/>
            <a:r>
              <a:rPr lang="en-US" altLang="ko-KR" dirty="0"/>
              <a:t>.overview</a:t>
            </a:r>
          </a:p>
          <a:p>
            <a:pPr algn="r"/>
            <a:r>
              <a:rPr lang="en-US" altLang="ko-KR" dirty="0"/>
              <a:t>#overview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857C5-E7C6-44A9-8910-B85C2D7423B9}"/>
              </a:ext>
            </a:extLst>
          </p:cNvPr>
          <p:cNvSpPr txBox="1"/>
          <p:nvPr/>
        </p:nvSpPr>
        <p:spPr>
          <a:xfrm>
            <a:off x="7604003" y="3640863"/>
            <a:ext cx="3212739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.box-</a:t>
            </a:r>
            <a:r>
              <a:rPr lang="en-US" altLang="ko-KR" dirty="0" err="1"/>
              <a:t>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스크롤 도착 </a:t>
            </a:r>
            <a:r>
              <a:rPr lang="en-US" altLang="ko-KR" dirty="0"/>
              <a:t>&gt; </a:t>
            </a:r>
            <a:r>
              <a:rPr lang="ko-KR" altLang="en-US" dirty="0"/>
              <a:t>측면에서 등장</a:t>
            </a:r>
            <a:endParaRPr lang="en-US" altLang="ko-KR" dirty="0"/>
          </a:p>
          <a:p>
            <a:r>
              <a:rPr lang="en-US" altLang="ko-KR" dirty="0" err="1"/>
              <a:t>Fadethis</a:t>
            </a:r>
            <a:r>
              <a:rPr lang="en-US" altLang="ko-KR" dirty="0"/>
              <a:t> </a:t>
            </a:r>
            <a:r>
              <a:rPr lang="ko-KR" altLang="en-US" dirty="0"/>
              <a:t>플러그인 사용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EEEF7-E9CE-4510-9DBA-C749046A40CC}"/>
              </a:ext>
            </a:extLst>
          </p:cNvPr>
          <p:cNvSpPr txBox="1"/>
          <p:nvPr/>
        </p:nvSpPr>
        <p:spPr>
          <a:xfrm>
            <a:off x="10058082" y="0"/>
            <a:ext cx="213391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trike="sngStrike" dirty="0" err="1"/>
              <a:t>목업</a:t>
            </a:r>
            <a:endParaRPr lang="en-US" altLang="ko-KR" strike="sngStrike" dirty="0"/>
          </a:p>
          <a:p>
            <a:pPr algn="r"/>
            <a:r>
              <a:rPr lang="en-US" altLang="ko-KR" strike="sngStrike" dirty="0"/>
              <a:t>-</a:t>
            </a:r>
            <a:r>
              <a:rPr lang="ko-KR" altLang="en-US" strike="sngStrike" dirty="0"/>
              <a:t> 사이트 </a:t>
            </a:r>
            <a:r>
              <a:rPr lang="en-US" altLang="ko-KR" strike="sngStrike" dirty="0"/>
              <a:t>UI </a:t>
            </a:r>
            <a:r>
              <a:rPr lang="ko-KR" altLang="en-US" strike="sngStrike" dirty="0"/>
              <a:t>들어간</a:t>
            </a:r>
            <a:endParaRPr lang="en-US" altLang="ko-KR" strike="sngStrik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69DE94-3FB8-4543-A2AA-DBEEBE2073F5}"/>
              </a:ext>
            </a:extLst>
          </p:cNvPr>
          <p:cNvSpPr txBox="1"/>
          <p:nvPr/>
        </p:nvSpPr>
        <p:spPr>
          <a:xfrm>
            <a:off x="825054" y="5233590"/>
            <a:ext cx="3335144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overview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justify-content: row-reverse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반응형을 고려한 마크업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flex</a:t>
            </a:r>
            <a:r>
              <a:rPr lang="ko-KR" altLang="en-US" dirty="0"/>
              <a:t>로 방향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10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65F3E46-EE77-471C-BBE2-4A509B90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80" y="1278098"/>
            <a:ext cx="7200000" cy="39954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4C5AC2-5814-45BB-96F5-0DCC3CDF223D}"/>
              </a:ext>
            </a:extLst>
          </p:cNvPr>
          <p:cNvSpPr/>
          <p:nvPr/>
        </p:nvSpPr>
        <p:spPr>
          <a:xfrm>
            <a:off x="1426380" y="1278098"/>
            <a:ext cx="7200000" cy="3995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90D708-8693-4CCD-A0CF-5953BB9058B0}"/>
              </a:ext>
            </a:extLst>
          </p:cNvPr>
          <p:cNvSpPr/>
          <p:nvPr/>
        </p:nvSpPr>
        <p:spPr>
          <a:xfrm>
            <a:off x="4187921" y="1713745"/>
            <a:ext cx="1619509" cy="5778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31E70F-8077-4526-B410-1171AC0E2C9C}"/>
              </a:ext>
            </a:extLst>
          </p:cNvPr>
          <p:cNvSpPr/>
          <p:nvPr/>
        </p:nvSpPr>
        <p:spPr>
          <a:xfrm>
            <a:off x="3019521" y="2501145"/>
            <a:ext cx="3994409" cy="22479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4695A-8917-4BC8-9A57-3AD9971BE3A8}"/>
              </a:ext>
            </a:extLst>
          </p:cNvPr>
          <p:cNvSpPr txBox="1"/>
          <p:nvPr/>
        </p:nvSpPr>
        <p:spPr>
          <a:xfrm>
            <a:off x="1426380" y="1282857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.demo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9FD9B-5BF2-44B8-B300-654561AEC068}"/>
              </a:ext>
            </a:extLst>
          </p:cNvPr>
          <p:cNvSpPr txBox="1"/>
          <p:nvPr/>
        </p:nvSpPr>
        <p:spPr>
          <a:xfrm>
            <a:off x="5807430" y="1737339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h1&gt;span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20CA0-2F5C-4ECA-85CC-82CD8E5D87AF}"/>
              </a:ext>
            </a:extLst>
          </p:cNvPr>
          <p:cNvSpPr txBox="1"/>
          <p:nvPr/>
        </p:nvSpPr>
        <p:spPr>
          <a:xfrm>
            <a:off x="3303184" y="3301929"/>
            <a:ext cx="344639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&lt;video&gt; </a:t>
            </a:r>
            <a:r>
              <a:rPr lang="ko-KR" altLang="en-US" dirty="0"/>
              <a:t>사용</a:t>
            </a:r>
          </a:p>
          <a:p>
            <a:pPr algn="ctr"/>
            <a:r>
              <a:rPr lang="ko-KR" altLang="en-US" dirty="0"/>
              <a:t>인라인 속성 </a:t>
            </a:r>
            <a:r>
              <a:rPr lang="en-US" altLang="ko-KR" dirty="0"/>
              <a:t>: </a:t>
            </a:r>
            <a:r>
              <a:rPr lang="en-US" altLang="ko-KR" dirty="0" err="1"/>
              <a:t>autoplay</a:t>
            </a:r>
            <a:r>
              <a:rPr lang="en-US" altLang="ko-KR" dirty="0"/>
              <a:t> controls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7981A-9003-40D3-A404-8704EBD5C850}"/>
              </a:ext>
            </a:extLst>
          </p:cNvPr>
          <p:cNvSpPr txBox="1"/>
          <p:nvPr/>
        </p:nvSpPr>
        <p:spPr>
          <a:xfrm>
            <a:off x="11002251" y="0"/>
            <a:ext cx="11897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trike="sngStrike" dirty="0"/>
              <a:t>시연 영상</a:t>
            </a:r>
            <a:endParaRPr lang="en-US" altLang="ko-KR" strike="sngStrike" dirty="0"/>
          </a:p>
        </p:txBody>
      </p:sp>
    </p:spTree>
    <p:extLst>
      <p:ext uri="{BB962C8B-B14F-4D97-AF65-F5344CB8AC3E}">
        <p14:creationId xmlns:p14="http://schemas.microsoft.com/office/powerpoint/2010/main" val="414992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DB3DF34-D4D3-48B9-83DA-6513C0D33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3" y="1472190"/>
            <a:ext cx="7200000" cy="39136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A006C-C750-4496-BAA8-7D9BDB298669}"/>
              </a:ext>
            </a:extLst>
          </p:cNvPr>
          <p:cNvSpPr/>
          <p:nvPr/>
        </p:nvSpPr>
        <p:spPr>
          <a:xfrm>
            <a:off x="1032591" y="1472190"/>
            <a:ext cx="7193785" cy="391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3C9C3B-F0F3-48B6-9E4E-0D9241125A7F}"/>
              </a:ext>
            </a:extLst>
          </p:cNvPr>
          <p:cNvSpPr/>
          <p:nvPr/>
        </p:nvSpPr>
        <p:spPr>
          <a:xfrm>
            <a:off x="3363525" y="1907461"/>
            <a:ext cx="2506344" cy="7042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812E6-6FAB-4651-A0F3-55746EE3FCAA}"/>
              </a:ext>
            </a:extLst>
          </p:cNvPr>
          <p:cNvSpPr txBox="1"/>
          <p:nvPr/>
        </p:nvSpPr>
        <p:spPr>
          <a:xfrm>
            <a:off x="1048484" y="1476945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.review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4A75C-CE35-4816-A910-E4B26ED64C6A}"/>
              </a:ext>
            </a:extLst>
          </p:cNvPr>
          <p:cNvSpPr txBox="1"/>
          <p:nvPr/>
        </p:nvSpPr>
        <p:spPr>
          <a:xfrm>
            <a:off x="5869869" y="1931035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h1&gt;span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CC8DFF-4374-4820-B9AD-61C90F7B8DA4}"/>
              </a:ext>
            </a:extLst>
          </p:cNvPr>
          <p:cNvSpPr/>
          <p:nvPr/>
        </p:nvSpPr>
        <p:spPr>
          <a:xfrm>
            <a:off x="1856798" y="2708905"/>
            <a:ext cx="5509202" cy="19401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CEF088-1637-4BB2-A283-BD180FC52CD5}"/>
              </a:ext>
            </a:extLst>
          </p:cNvPr>
          <p:cNvSpPr/>
          <p:nvPr/>
        </p:nvSpPr>
        <p:spPr>
          <a:xfrm>
            <a:off x="1972135" y="2783084"/>
            <a:ext cx="1228265" cy="17762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E7B3E6-EEF5-4555-A4AB-7F5F87CD37F8}"/>
              </a:ext>
            </a:extLst>
          </p:cNvPr>
          <p:cNvSpPr/>
          <p:nvPr/>
        </p:nvSpPr>
        <p:spPr>
          <a:xfrm>
            <a:off x="2362451" y="3093120"/>
            <a:ext cx="493462" cy="5191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0378FF-7A4F-4693-B334-8212999CCC24}"/>
              </a:ext>
            </a:extLst>
          </p:cNvPr>
          <p:cNvSpPr/>
          <p:nvPr/>
        </p:nvSpPr>
        <p:spPr>
          <a:xfrm>
            <a:off x="2093658" y="3815893"/>
            <a:ext cx="1019430" cy="4433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F0E95-5AD2-4732-B1D2-8D95A442FA78}"/>
              </a:ext>
            </a:extLst>
          </p:cNvPr>
          <p:cNvSpPr txBox="1"/>
          <p:nvPr/>
        </p:nvSpPr>
        <p:spPr>
          <a:xfrm>
            <a:off x="1730046" y="2332429"/>
            <a:ext cx="115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.box-card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73B615-6B87-49E7-865F-7FA17AE0E541}"/>
              </a:ext>
            </a:extLst>
          </p:cNvPr>
          <p:cNvSpPr txBox="1"/>
          <p:nvPr/>
        </p:nvSpPr>
        <p:spPr>
          <a:xfrm>
            <a:off x="1967387" y="2783084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.card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389A1-3CCD-400F-8F56-5C2C85C06694}"/>
              </a:ext>
            </a:extLst>
          </p:cNvPr>
          <p:cNvSpPr txBox="1"/>
          <p:nvPr/>
        </p:nvSpPr>
        <p:spPr>
          <a:xfrm>
            <a:off x="2321059" y="31662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E78F5-5061-4A91-BF42-353A9F627C07}"/>
              </a:ext>
            </a:extLst>
          </p:cNvPr>
          <p:cNvSpPr txBox="1"/>
          <p:nvPr/>
        </p:nvSpPr>
        <p:spPr>
          <a:xfrm>
            <a:off x="2228637" y="422461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h3, p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09BC78-1ADF-4A00-A887-9AE5F60317E9}"/>
              </a:ext>
            </a:extLst>
          </p:cNvPr>
          <p:cNvSpPr/>
          <p:nvPr/>
        </p:nvSpPr>
        <p:spPr>
          <a:xfrm>
            <a:off x="4071352" y="4752777"/>
            <a:ext cx="1108652" cy="1846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CE20FE-91D9-47E8-A16A-555C93BD29BD}"/>
              </a:ext>
            </a:extLst>
          </p:cNvPr>
          <p:cNvSpPr txBox="1"/>
          <p:nvPr/>
        </p:nvSpPr>
        <p:spPr>
          <a:xfrm>
            <a:off x="4023345" y="483277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5F508C-DC69-4C37-885C-35A22B60F2E5}"/>
              </a:ext>
            </a:extLst>
          </p:cNvPr>
          <p:cNvSpPr txBox="1"/>
          <p:nvPr/>
        </p:nvSpPr>
        <p:spPr>
          <a:xfrm>
            <a:off x="10643178" y="0"/>
            <a:ext cx="15488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trike="sngStrike" dirty="0"/>
              <a:t>iOS </a:t>
            </a:r>
            <a:r>
              <a:rPr lang="ko-KR" altLang="en-US" strike="sngStrike" dirty="0" err="1"/>
              <a:t>미모티콘</a:t>
            </a:r>
            <a:endParaRPr lang="ko-KR" altLang="en-US" strike="sngStrik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6E241-175A-42AB-B39B-8B23A1B428A4}"/>
              </a:ext>
            </a:extLst>
          </p:cNvPr>
          <p:cNvSpPr txBox="1"/>
          <p:nvPr/>
        </p:nvSpPr>
        <p:spPr>
          <a:xfrm>
            <a:off x="7407392" y="2701761"/>
            <a:ext cx="397762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jQuery – </a:t>
            </a:r>
            <a:r>
              <a:rPr lang="en-US" altLang="ko-KR" dirty="0" err="1"/>
              <a:t>setInterval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순차적으로 </a:t>
            </a:r>
            <a:r>
              <a:rPr lang="en-US" altLang="ko-KR" dirty="0"/>
              <a:t>.card border-color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409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4024C9-D98F-4981-9440-BF534731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42" y="1900268"/>
            <a:ext cx="9896475" cy="32099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98964-A07F-4435-B9DD-CD2BCEC74E7C}"/>
              </a:ext>
            </a:extLst>
          </p:cNvPr>
          <p:cNvSpPr/>
          <p:nvPr/>
        </p:nvSpPr>
        <p:spPr>
          <a:xfrm>
            <a:off x="1238642" y="1900268"/>
            <a:ext cx="9896474" cy="3209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6C1FD-4300-4465-809F-C66D62BAFBF7}"/>
              </a:ext>
            </a:extLst>
          </p:cNvPr>
          <p:cNvSpPr/>
          <p:nvPr/>
        </p:nvSpPr>
        <p:spPr>
          <a:xfrm>
            <a:off x="2825809" y="2778533"/>
            <a:ext cx="6940492" cy="13579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8A06D-B4E7-468B-9E27-0355F50855EB}"/>
              </a:ext>
            </a:extLst>
          </p:cNvPr>
          <p:cNvSpPr txBox="1"/>
          <p:nvPr/>
        </p:nvSpPr>
        <p:spPr>
          <a:xfrm>
            <a:off x="1238641" y="1900268"/>
            <a:ext cx="121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.subscribe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BAB9-03F7-42C8-B1C7-B13AD3DD04ED}"/>
              </a:ext>
            </a:extLst>
          </p:cNvPr>
          <p:cNvSpPr txBox="1"/>
          <p:nvPr/>
        </p:nvSpPr>
        <p:spPr>
          <a:xfrm>
            <a:off x="7316377" y="3767137"/>
            <a:ext cx="173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button.confirm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885BC-98FB-4319-9765-C0D35B6C8BF7}"/>
              </a:ext>
            </a:extLst>
          </p:cNvPr>
          <p:cNvSpPr txBox="1"/>
          <p:nvPr/>
        </p:nvSpPr>
        <p:spPr>
          <a:xfrm>
            <a:off x="3295866" y="2792515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h1 &gt; span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19328E-B93A-44DC-B5E9-799A1372E4C3}"/>
              </a:ext>
            </a:extLst>
          </p:cNvPr>
          <p:cNvSpPr/>
          <p:nvPr/>
        </p:nvSpPr>
        <p:spPr>
          <a:xfrm>
            <a:off x="3370943" y="3164255"/>
            <a:ext cx="3080657" cy="6762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A964F-DB32-4008-B1AE-DF30EC45B1AE}"/>
              </a:ext>
            </a:extLst>
          </p:cNvPr>
          <p:cNvSpPr/>
          <p:nvPr/>
        </p:nvSpPr>
        <p:spPr>
          <a:xfrm>
            <a:off x="7316378" y="3177330"/>
            <a:ext cx="1730795" cy="5898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EB11B-B063-4B1A-9CEC-D73D73940481}"/>
              </a:ext>
            </a:extLst>
          </p:cNvPr>
          <p:cNvSpPr txBox="1"/>
          <p:nvPr/>
        </p:nvSpPr>
        <p:spPr>
          <a:xfrm>
            <a:off x="2256222" y="1321040"/>
            <a:ext cx="45933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Fadethis</a:t>
            </a:r>
            <a:r>
              <a:rPr lang="en-US" altLang="ko-KR" sz="1800" dirty="0"/>
              <a:t> </a:t>
            </a:r>
            <a:r>
              <a:rPr lang="ko-KR" altLang="en-US" sz="1800" dirty="0"/>
              <a:t>플러그인 사용</a:t>
            </a:r>
            <a:r>
              <a:rPr lang="en-US" altLang="ko-KR" dirty="0"/>
              <a:t> (</a:t>
            </a:r>
            <a:r>
              <a:rPr lang="ko-KR" altLang="en-US" sz="1800" dirty="0"/>
              <a:t>밑에서 위로 등장</a:t>
            </a:r>
            <a:r>
              <a:rPr lang="en-US" altLang="ko-KR" sz="18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DB140-50D4-4F08-99B5-426666C335FC}"/>
              </a:ext>
            </a:extLst>
          </p:cNvPr>
          <p:cNvSpPr txBox="1"/>
          <p:nvPr/>
        </p:nvSpPr>
        <p:spPr>
          <a:xfrm>
            <a:off x="9215018" y="3793903"/>
            <a:ext cx="1519775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Button:hover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transition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0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8C531C5-2F87-4BA9-9055-E372B446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9" y="2042528"/>
            <a:ext cx="9000000" cy="18278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0725CB-AB11-460B-90EC-5D612E9828F1}"/>
              </a:ext>
            </a:extLst>
          </p:cNvPr>
          <p:cNvSpPr/>
          <p:nvPr/>
        </p:nvSpPr>
        <p:spPr>
          <a:xfrm>
            <a:off x="1595999" y="2042528"/>
            <a:ext cx="9000000" cy="1827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F0529-A106-428D-A58A-B20060740F92}"/>
              </a:ext>
            </a:extLst>
          </p:cNvPr>
          <p:cNvSpPr txBox="1"/>
          <p:nvPr/>
        </p:nvSpPr>
        <p:spPr>
          <a:xfrm>
            <a:off x="1595999" y="1673196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C4407-D3E8-4044-AC12-04C0C2AB0D3C}"/>
              </a:ext>
            </a:extLst>
          </p:cNvPr>
          <p:cNvSpPr/>
          <p:nvPr/>
        </p:nvSpPr>
        <p:spPr>
          <a:xfrm>
            <a:off x="5800724" y="2349667"/>
            <a:ext cx="576264" cy="4270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A66B56-1C62-412F-942D-3E988F286A06}"/>
              </a:ext>
            </a:extLst>
          </p:cNvPr>
          <p:cNvSpPr/>
          <p:nvPr/>
        </p:nvSpPr>
        <p:spPr>
          <a:xfrm>
            <a:off x="5724525" y="2988540"/>
            <a:ext cx="728663" cy="2928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DA69F-42E4-434E-A4A4-D7E406C62FCB}"/>
              </a:ext>
            </a:extLst>
          </p:cNvPr>
          <p:cNvSpPr/>
          <p:nvPr/>
        </p:nvSpPr>
        <p:spPr>
          <a:xfrm>
            <a:off x="5443539" y="3439109"/>
            <a:ext cx="1304923" cy="1518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C8BD6-7335-47D4-A958-0454D87D3298}"/>
              </a:ext>
            </a:extLst>
          </p:cNvPr>
          <p:cNvSpPr txBox="1"/>
          <p:nvPr/>
        </p:nvSpPr>
        <p:spPr>
          <a:xfrm>
            <a:off x="4653097" y="233262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76EE5-834B-4FBA-8F3B-67CB7CD32CB5}"/>
              </a:ext>
            </a:extLst>
          </p:cNvPr>
          <p:cNvSpPr txBox="1"/>
          <p:nvPr/>
        </p:nvSpPr>
        <p:spPr>
          <a:xfrm>
            <a:off x="6468222" y="291203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sns</a:t>
            </a:r>
            <a:r>
              <a:rPr lang="en-US" altLang="ko-KR" dirty="0"/>
              <a:t> &gt; 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34C9D-32C8-495A-B024-14B5DFF11D43}"/>
              </a:ext>
            </a:extLst>
          </p:cNvPr>
          <p:cNvSpPr txBox="1"/>
          <p:nvPr/>
        </p:nvSpPr>
        <p:spPr>
          <a:xfrm>
            <a:off x="5079781" y="33198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689A7-FA1E-4219-880E-4E7F52228B10}"/>
              </a:ext>
            </a:extLst>
          </p:cNvPr>
          <p:cNvSpPr txBox="1"/>
          <p:nvPr/>
        </p:nvSpPr>
        <p:spPr>
          <a:xfrm>
            <a:off x="7563736" y="2494789"/>
            <a:ext cx="144302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SNS </a:t>
            </a:r>
            <a:r>
              <a:rPr lang="ko-KR" altLang="en-US" dirty="0"/>
              <a:t>로고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폰트어썸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653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317</Words>
  <Application>Microsoft Office PowerPoint</Application>
  <PresentationFormat>와이드스크린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180</cp:revision>
  <dcterms:created xsi:type="dcterms:W3CDTF">2022-01-03T14:27:34Z</dcterms:created>
  <dcterms:modified xsi:type="dcterms:W3CDTF">2022-01-13T17:07:11Z</dcterms:modified>
</cp:coreProperties>
</file>