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메모" id="{A131FA95-A9D5-4982-9528-6C7A282F9048}">
          <p14:sldIdLst>
            <p14:sldId id="256"/>
          </p14:sldIdLst>
        </p14:section>
        <p14:section name="기능정의서" id="{C666AB72-D8E3-4AAC-AE5D-534B995EEC2B}">
          <p14:sldIdLst>
            <p14:sldId id="265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서브페이지 (자료실)" id="{2A1AECDF-39E3-4AAB-A07F-21FB4E0C13CA}">
          <p14:sldIdLst>
            <p14:sldId id="267"/>
          </p14:sldIdLst>
        </p14:section>
        <p14:section name="반응형" id="{3CF52938-8629-44D0-A68D-CECA86E0DB13}">
          <p14:sldIdLst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3CD8D-6F4B-48AF-A723-5FBB1F2DF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EEFC1D-26A7-493F-BB4E-7B4A320F5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743D0B-4C48-4D6D-B26D-1D3422C7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FE1CC4-1BB1-4FBA-93E4-AD5C1E8A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F8D6A0-47AF-4F03-8691-F3712D75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3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FEC14-E8E0-46BC-B87C-BF83F6DC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1C89DF-5410-41C4-8E8D-69A3A0C3D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DEFD5E-4A94-42CF-8D4F-FB39C7BC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F401A1-2292-4707-B188-CEC325AC5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082240-1352-4529-A563-BE0ADFDE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5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EDF988-18A3-4B91-9BEE-5515E1EFB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B75854-A215-4476-AFDF-9C72EED95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3B061-F917-4720-95B2-2FAB4E9F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14BD9-6049-4E24-8663-D46055DAB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50CB0-1122-4850-A310-AFB9021F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83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943EB-3ABA-49DD-8793-9158FB6D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F9D790-FEA0-48EF-A6AC-208A5DF70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84E85-9153-4444-8733-7EEC3D76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9163BA-A166-4BDA-85B5-EAC81362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87ABC1-ADBE-44BF-AB4A-79968B1D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22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CCAE3-190C-49BD-87DB-2A4FA0721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8CF2CB-A90D-459D-BA54-515A822CE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AC6195-AC91-4D18-9127-A9E3ED219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3DBAA-037A-4979-8262-386325D53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54693-881B-4DC3-9949-7727D68FC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13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14C78-CED9-4053-906B-0C46BC02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A6716-BB86-4649-AFFF-9349D3709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68632B-46EF-45DF-B397-E86C412E9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5462B6-D555-4E4D-A4C3-2FF069C5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8C6F5F-D549-4FC4-8FCA-7B376BCE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4F7D30-B27C-4CEC-8A93-79EA4961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10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FF13E-9E6E-4557-9671-68B78DB6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8E69B-42A6-4F2D-B815-76457FC1D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E912BC-4DB8-498C-AB72-BE0AC9BE4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3DE8CE-424B-4453-A9F9-8899E0DC1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D0C389-AA82-441F-BABF-C6660DF5B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FA4771-DDF3-4030-9804-1CE1AE973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485070-5BC9-41BB-BF5B-49EB8FAC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ED1AE1-499E-43BD-B7E6-CA240B89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3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33466-8A2A-4280-9C02-CF19A06A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61182C-46A2-462E-92F9-19274E0FF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424594-BDDF-42BB-9BEC-52B43D859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A7CAB8-A4A1-4EB6-9BD2-289D1685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87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DE0BB9-CF98-435F-A2B8-188A3768B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FAA0BA-1495-4E03-BB31-AE4B9476D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84FA0E-7608-457E-89D9-E56E9DE2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18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A088B-91D9-46BF-A73C-0583702F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DAF414-0E43-42FC-8D7B-FB32E2B22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D5BA51-779D-4D63-BCA9-28182998F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EA9E0C-3EE3-4F2F-8B87-8B48F699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453231-25F6-488C-B225-0B6A9FB28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573CE8-375F-46B3-A5C3-D0F216F4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21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4E337-B0B1-4960-8644-EF7310DF2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11A6BF-1DE6-48B8-9789-6B4C709E3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2303F4-DD22-472E-AB9B-FC8C40B91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A03BE8-6156-43E5-AEE1-0ACFE82F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3CB207-B765-4919-BFCB-EBF9F6E09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10FEEC-0A38-457F-AC4E-7EEBD4EE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0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107A56-FDC2-438F-83F9-2D1E8E10D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2E61CF-1BA6-4215-8644-93399E711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6FE8B7-033D-4D05-AB94-6966BCCFC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17293-0FE5-4C44-B6CF-2C7B9F2C9204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108D2E-6301-4D2A-9EFC-0E21B96FA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B5D6D8-13D1-4E87-B2A8-59ABC7E04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04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E9774B-1A4E-4A3E-AC3E-2515C9FFCABB}"/>
              </a:ext>
            </a:extLst>
          </p:cNvPr>
          <p:cNvSpPr txBox="1"/>
          <p:nvPr/>
        </p:nvSpPr>
        <p:spPr>
          <a:xfrm>
            <a:off x="2657500" y="602885"/>
            <a:ext cx="23198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/>
              </a:rPr>
              <a:t>업무안내</a:t>
            </a:r>
            <a:endParaRPr lang="en-US" altLang="ko-KR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effectLst/>
              </a:rPr>
              <a:t>주요 업무분야</a:t>
            </a:r>
            <a:endParaRPr lang="en-US" altLang="ko-KR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진행 사례</a:t>
            </a:r>
            <a:r>
              <a:rPr lang="en-US" altLang="ko-KR" dirty="0"/>
              <a:t>·</a:t>
            </a:r>
            <a:r>
              <a:rPr lang="ko-KR" altLang="en-US" dirty="0"/>
              <a:t>후기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>
                <a:effectLst/>
              </a:rPr>
              <a:t>ㅇㄹㄴㅇㄹㄴㅇㄹ</a:t>
            </a:r>
            <a:endParaRPr lang="en-US" altLang="ko-KR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372A87-1EF0-4FE5-83AC-2289BB88DF83}"/>
              </a:ext>
            </a:extLst>
          </p:cNvPr>
          <p:cNvSpPr txBox="1"/>
          <p:nvPr/>
        </p:nvSpPr>
        <p:spPr>
          <a:xfrm>
            <a:off x="6149896" y="602885"/>
            <a:ext cx="2021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상담문의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상담안내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자주 묻는 질문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E4A2F2-5E36-49C9-81DD-E90C2CA3FAE6}"/>
              </a:ext>
            </a:extLst>
          </p:cNvPr>
          <p:cNvSpPr txBox="1"/>
          <p:nvPr/>
        </p:nvSpPr>
        <p:spPr>
          <a:xfrm>
            <a:off x="755009" y="602885"/>
            <a:ext cx="1478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/>
              </a:rPr>
              <a:t>법인소개</a:t>
            </a:r>
            <a:endParaRPr lang="en-US" altLang="ko-KR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OO </a:t>
            </a:r>
            <a:r>
              <a:rPr lang="ko-KR" altLang="en-US" dirty="0"/>
              <a:t>소개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오시는 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>
                <a:effectLst/>
              </a:rPr>
              <a:t>인재채용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E6AF8D-4F22-441D-9999-05EEF831B33B}"/>
              </a:ext>
            </a:extLst>
          </p:cNvPr>
          <p:cNvSpPr txBox="1"/>
          <p:nvPr/>
        </p:nvSpPr>
        <p:spPr>
          <a:xfrm>
            <a:off x="4559991" y="602885"/>
            <a:ext cx="1165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/>
              </a:rPr>
              <a:t>구성원</a:t>
            </a:r>
            <a:endParaRPr lang="en-US" altLang="ko-KR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effectLst/>
              </a:rPr>
              <a:t>변호사</a:t>
            </a:r>
            <a:endParaRPr lang="en-US" altLang="ko-KR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effectLst/>
              </a:rPr>
              <a:t>자문단</a:t>
            </a:r>
            <a:endParaRPr lang="en-US" altLang="ko-KR" dirty="0"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4AE2C9-3823-4D3C-9277-BA2F2735FC9F}"/>
              </a:ext>
            </a:extLst>
          </p:cNvPr>
          <p:cNvSpPr txBox="1"/>
          <p:nvPr/>
        </p:nvSpPr>
        <p:spPr>
          <a:xfrm>
            <a:off x="8432299" y="602885"/>
            <a:ext cx="14478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/>
              </a:rPr>
              <a:t>고객센터</a:t>
            </a:r>
            <a:endParaRPr lang="en-US" altLang="ko-KR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effectLst/>
              </a:rPr>
              <a:t>공지사항</a:t>
            </a:r>
            <a:endParaRPr lang="en-US" altLang="ko-KR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자료실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활동</a:t>
            </a:r>
            <a:r>
              <a:rPr lang="en-US" altLang="ko-KR" dirty="0"/>
              <a:t>·</a:t>
            </a:r>
            <a:r>
              <a:rPr lang="ko-KR" altLang="en-US" dirty="0"/>
              <a:t>언론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3AF29-93CE-4401-B6CF-E789BAAA282D}"/>
              </a:ext>
            </a:extLst>
          </p:cNvPr>
          <p:cNvSpPr txBox="1"/>
          <p:nvPr/>
        </p:nvSpPr>
        <p:spPr>
          <a:xfrm>
            <a:off x="3081701" y="4454622"/>
            <a:ext cx="273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https://placeholder.com/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B67853-D945-4BD4-995E-E03F969CB44B}"/>
              </a:ext>
            </a:extLst>
          </p:cNvPr>
          <p:cNvSpPr txBox="1"/>
          <p:nvPr/>
        </p:nvSpPr>
        <p:spPr>
          <a:xfrm>
            <a:off x="5199866" y="3244334"/>
            <a:ext cx="273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background-attachment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349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78120F51-566B-4B15-B1D3-B763216263ED}"/>
              </a:ext>
            </a:extLst>
          </p:cNvPr>
          <p:cNvSpPr txBox="1"/>
          <p:nvPr/>
        </p:nvSpPr>
        <p:spPr>
          <a:xfrm>
            <a:off x="10771418" y="0"/>
            <a:ext cx="142058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effectLst/>
              </a:rPr>
              <a:t>로고 이미지</a:t>
            </a:r>
            <a:endParaRPr lang="en-US" altLang="ko-KR" dirty="0">
              <a:effectLst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ECA62B-95AD-4D6C-9F72-B01E9D647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609" y="1018830"/>
            <a:ext cx="3600000" cy="48203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074B669-EB79-490D-A564-46053BCE654B}"/>
              </a:ext>
            </a:extLst>
          </p:cNvPr>
          <p:cNvSpPr txBox="1"/>
          <p:nvPr/>
        </p:nvSpPr>
        <p:spPr>
          <a:xfrm>
            <a:off x="6258750" y="1606060"/>
            <a:ext cx="2712602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햄버거버튼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div.btn</a:t>
            </a:r>
            <a:r>
              <a:rPr lang="en-US" altLang="ko-KR" dirty="0"/>
              <a:t>-nav &gt; </a:t>
            </a:r>
            <a:r>
              <a:rPr lang="en-US" altLang="ko-KR" dirty="0" err="1"/>
              <a:t>i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클릭 </a:t>
            </a:r>
            <a:r>
              <a:rPr lang="en-US" altLang="ko-KR" dirty="0"/>
              <a:t>&gt; nav </a:t>
            </a:r>
            <a:r>
              <a:rPr lang="ko-KR" altLang="en-US" dirty="0"/>
              <a:t>영역 등장</a:t>
            </a:r>
            <a:endParaRPr lang="en-US" altLang="ko-KR" dirty="0">
              <a:effectLst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4937AB-46A6-4D2C-9560-2DCD993C970F}"/>
              </a:ext>
            </a:extLst>
          </p:cNvPr>
          <p:cNvSpPr/>
          <p:nvPr/>
        </p:nvSpPr>
        <p:spPr>
          <a:xfrm>
            <a:off x="3340610" y="5251939"/>
            <a:ext cx="3600000" cy="587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FD5183-DE7A-45B9-81CE-C8743AF1A259}"/>
              </a:ext>
            </a:extLst>
          </p:cNvPr>
          <p:cNvSpPr/>
          <p:nvPr/>
        </p:nvSpPr>
        <p:spPr>
          <a:xfrm>
            <a:off x="3413550" y="5318304"/>
            <a:ext cx="813253" cy="442415"/>
          </a:xfrm>
          <a:prstGeom prst="rect">
            <a:avLst/>
          </a:prstGeom>
          <a:solidFill>
            <a:srgbClr val="555555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1C0A4D-5591-4B24-A514-4733BC0217CB}"/>
              </a:ext>
            </a:extLst>
          </p:cNvPr>
          <p:cNvSpPr/>
          <p:nvPr/>
        </p:nvSpPr>
        <p:spPr>
          <a:xfrm>
            <a:off x="4292204" y="5318304"/>
            <a:ext cx="813253" cy="442415"/>
          </a:xfrm>
          <a:prstGeom prst="rect">
            <a:avLst/>
          </a:prstGeom>
          <a:solidFill>
            <a:srgbClr val="555555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99F2F4-1C10-455F-8421-695EDD4AEC4D}"/>
              </a:ext>
            </a:extLst>
          </p:cNvPr>
          <p:cNvSpPr/>
          <p:nvPr/>
        </p:nvSpPr>
        <p:spPr>
          <a:xfrm>
            <a:off x="5170857" y="5318304"/>
            <a:ext cx="813253" cy="442415"/>
          </a:xfrm>
          <a:prstGeom prst="rect">
            <a:avLst/>
          </a:prstGeom>
          <a:solidFill>
            <a:srgbClr val="555555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6400D56-BBD3-4C77-965B-E57FB1D70525}"/>
              </a:ext>
            </a:extLst>
          </p:cNvPr>
          <p:cNvSpPr/>
          <p:nvPr/>
        </p:nvSpPr>
        <p:spPr>
          <a:xfrm>
            <a:off x="6049511" y="5318304"/>
            <a:ext cx="813253" cy="442415"/>
          </a:xfrm>
          <a:prstGeom prst="rect">
            <a:avLst/>
          </a:prstGeom>
          <a:solidFill>
            <a:srgbClr val="555555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A35684-5CCC-46E0-9FFA-C4D39C53BE59}"/>
              </a:ext>
            </a:extLst>
          </p:cNvPr>
          <p:cNvSpPr txBox="1"/>
          <p:nvPr/>
        </p:nvSpPr>
        <p:spPr>
          <a:xfrm>
            <a:off x="7013549" y="5251939"/>
            <a:ext cx="3262432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effectLst/>
              </a:rPr>
              <a:t>하단 고정 </a:t>
            </a:r>
            <a:r>
              <a:rPr lang="ko-KR" altLang="en-US" dirty="0" err="1">
                <a:effectLst/>
              </a:rPr>
              <a:t>메뉴바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전화</a:t>
            </a:r>
            <a:r>
              <a:rPr lang="en-US" altLang="ko-KR" dirty="0"/>
              <a:t>, </a:t>
            </a:r>
            <a:r>
              <a:rPr lang="ko-KR" altLang="en-US" dirty="0"/>
              <a:t>카톡</a:t>
            </a:r>
            <a:r>
              <a:rPr lang="en-US" altLang="ko-KR" dirty="0"/>
              <a:t>, </a:t>
            </a:r>
            <a:r>
              <a:rPr lang="ko-KR" altLang="en-US" dirty="0"/>
              <a:t>지도</a:t>
            </a:r>
            <a:r>
              <a:rPr lang="en-US" altLang="ko-KR" dirty="0"/>
              <a:t>, </a:t>
            </a:r>
            <a:r>
              <a:rPr lang="ko-KR" altLang="en-US" dirty="0"/>
              <a:t>업무 링크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앵커</a:t>
            </a:r>
            <a:r>
              <a:rPr lang="en-US" altLang="ko-KR" dirty="0"/>
              <a:t> </a:t>
            </a:r>
            <a:r>
              <a:rPr lang="ko-KR" altLang="en-US" dirty="0"/>
              <a:t>태그 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3693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842EC47-AD2B-4640-ACAD-6842D0DC9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610" y="781264"/>
            <a:ext cx="3600000" cy="505790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8120F51-566B-4B15-B1D3-B763216263ED}"/>
              </a:ext>
            </a:extLst>
          </p:cNvPr>
          <p:cNvSpPr txBox="1"/>
          <p:nvPr/>
        </p:nvSpPr>
        <p:spPr>
          <a:xfrm>
            <a:off x="10771418" y="0"/>
            <a:ext cx="142058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effectLst/>
              </a:rPr>
              <a:t>로고 이미지</a:t>
            </a:r>
            <a:endParaRPr lang="en-US" altLang="ko-KR" dirty="0">
              <a:effectLst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4937AB-46A6-4D2C-9560-2DCD993C970F}"/>
              </a:ext>
            </a:extLst>
          </p:cNvPr>
          <p:cNvSpPr/>
          <p:nvPr/>
        </p:nvSpPr>
        <p:spPr>
          <a:xfrm>
            <a:off x="3491800" y="2529391"/>
            <a:ext cx="3282380" cy="237026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74B669-EB79-490D-A564-46053BCE654B}"/>
              </a:ext>
            </a:extLst>
          </p:cNvPr>
          <p:cNvSpPr txBox="1"/>
          <p:nvPr/>
        </p:nvSpPr>
        <p:spPr>
          <a:xfrm>
            <a:off x="6273990" y="2366080"/>
            <a:ext cx="2058384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form.consult</a:t>
            </a:r>
            <a:r>
              <a:rPr lang="en-US" altLang="ko-KR" dirty="0"/>
              <a:t>-form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연락처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상담내용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6400D56-BBD3-4C77-965B-E57FB1D70525}"/>
              </a:ext>
            </a:extLst>
          </p:cNvPr>
          <p:cNvSpPr/>
          <p:nvPr/>
        </p:nvSpPr>
        <p:spPr>
          <a:xfrm>
            <a:off x="4114031" y="5045971"/>
            <a:ext cx="2020069" cy="57758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A35684-5CCC-46E0-9FFA-C4D39C53BE59}"/>
              </a:ext>
            </a:extLst>
          </p:cNvPr>
          <p:cNvSpPr txBox="1">
            <a:spLocks/>
          </p:cNvSpPr>
          <p:nvPr/>
        </p:nvSpPr>
        <p:spPr>
          <a:xfrm>
            <a:off x="6273990" y="5045971"/>
            <a:ext cx="2252540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submit </a:t>
            </a:r>
            <a:r>
              <a:rPr lang="ko-KR" altLang="en-US" dirty="0">
                <a:effectLst/>
              </a:rPr>
              <a:t>버튼</a:t>
            </a:r>
            <a:endParaRPr lang="en-US" altLang="ko-KR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/>
              <a:t>필드별</a:t>
            </a:r>
            <a:r>
              <a:rPr lang="ko-KR" altLang="en-US" dirty="0"/>
              <a:t> 길이 제한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유효성 검사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340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52036E9-7AB9-4C29-BA5F-76560D3E2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411" y="1725884"/>
            <a:ext cx="7200000" cy="34062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E4A2F2-5E36-49C9-81DD-E90C2CA3FAE6}"/>
              </a:ext>
            </a:extLst>
          </p:cNvPr>
          <p:cNvSpPr txBox="1"/>
          <p:nvPr/>
        </p:nvSpPr>
        <p:spPr>
          <a:xfrm>
            <a:off x="733962" y="1725884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header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495EF1-8087-4368-887C-8605F1049810}"/>
              </a:ext>
            </a:extLst>
          </p:cNvPr>
          <p:cNvSpPr/>
          <p:nvPr/>
        </p:nvSpPr>
        <p:spPr>
          <a:xfrm>
            <a:off x="1704582" y="1725884"/>
            <a:ext cx="7200000" cy="730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E12CA9-B5F7-41AD-8778-C93176E37BCF}"/>
              </a:ext>
            </a:extLst>
          </p:cNvPr>
          <p:cNvSpPr/>
          <p:nvPr/>
        </p:nvSpPr>
        <p:spPr>
          <a:xfrm>
            <a:off x="1757146" y="1781435"/>
            <a:ext cx="7092932" cy="3569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2029A6-54CF-4E9F-BCD0-37A0FABEB93A}"/>
              </a:ext>
            </a:extLst>
          </p:cNvPr>
          <p:cNvSpPr/>
          <p:nvPr/>
        </p:nvSpPr>
        <p:spPr>
          <a:xfrm>
            <a:off x="1757146" y="2138363"/>
            <a:ext cx="7092932" cy="2830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D2D30E-D087-425D-98FA-88E936DE5FB7}"/>
              </a:ext>
            </a:extLst>
          </p:cNvPr>
          <p:cNvSpPr/>
          <p:nvPr/>
        </p:nvSpPr>
        <p:spPr>
          <a:xfrm>
            <a:off x="2880086" y="2262977"/>
            <a:ext cx="4808233" cy="11721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7E07-F474-4BC6-BCB9-1F4D5E1138E1}"/>
              </a:ext>
            </a:extLst>
          </p:cNvPr>
          <p:cNvSpPr txBox="1"/>
          <p:nvPr/>
        </p:nvSpPr>
        <p:spPr>
          <a:xfrm>
            <a:off x="4742025" y="135655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img.logo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C87925-6E0C-4596-91E7-31FAF2CB39E2}"/>
              </a:ext>
            </a:extLst>
          </p:cNvPr>
          <p:cNvSpPr txBox="1"/>
          <p:nvPr/>
        </p:nvSpPr>
        <p:spPr>
          <a:xfrm>
            <a:off x="7688319" y="1562764"/>
            <a:ext cx="2056973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nav &gt; a:hover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하단에 </a:t>
            </a:r>
            <a:r>
              <a:rPr lang="en-US" altLang="ko-KR" dirty="0"/>
              <a:t>.</a:t>
            </a:r>
            <a:r>
              <a:rPr lang="en-US" altLang="ko-KR" dirty="0" err="1"/>
              <a:t>lnb</a:t>
            </a:r>
            <a:r>
              <a:rPr lang="en-US" altLang="ko-KR" dirty="0"/>
              <a:t> </a:t>
            </a:r>
            <a:r>
              <a:rPr lang="ko-KR" altLang="en-US" dirty="0"/>
              <a:t>노출</a:t>
            </a:r>
            <a:endParaRPr lang="en-US" altLang="ko-KR" dirty="0">
              <a:effectLst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3C34BD-4EEA-4027-852C-D9266FCD7A0B}"/>
              </a:ext>
            </a:extLst>
          </p:cNvPr>
          <p:cNvSpPr txBox="1"/>
          <p:nvPr/>
        </p:nvSpPr>
        <p:spPr>
          <a:xfrm>
            <a:off x="10771418" y="0"/>
            <a:ext cx="142058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strike="sngStrike" dirty="0">
                <a:effectLst/>
              </a:rPr>
              <a:t>로고 이미지</a:t>
            </a:r>
            <a:endParaRPr lang="en-US" altLang="ko-KR" strike="sngStrike" dirty="0">
              <a:effectLst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77F2-82E4-4F2C-B001-05F98F2F2FAC}"/>
              </a:ext>
            </a:extLst>
          </p:cNvPr>
          <p:cNvSpPr txBox="1"/>
          <p:nvPr/>
        </p:nvSpPr>
        <p:spPr>
          <a:xfrm>
            <a:off x="1758165" y="1769030"/>
            <a:ext cx="88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div.top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9531D9-9B42-44F1-A95A-1ACB449809FD}"/>
              </a:ext>
            </a:extLst>
          </p:cNvPr>
          <p:cNvSpPr txBox="1"/>
          <p:nvPr/>
        </p:nvSpPr>
        <p:spPr>
          <a:xfrm>
            <a:off x="1766057" y="207685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nav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B3C39A-CFD7-4D04-AC3F-6495968C2853}"/>
              </a:ext>
            </a:extLst>
          </p:cNvPr>
          <p:cNvSpPr/>
          <p:nvPr/>
        </p:nvSpPr>
        <p:spPr>
          <a:xfrm>
            <a:off x="1704582" y="2521026"/>
            <a:ext cx="7200000" cy="26110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F9FD94-E769-4B2D-9291-BF53D5A914DF}"/>
              </a:ext>
            </a:extLst>
          </p:cNvPr>
          <p:cNvSpPr txBox="1"/>
          <p:nvPr/>
        </p:nvSpPr>
        <p:spPr>
          <a:xfrm>
            <a:off x="733962" y="2348837"/>
            <a:ext cx="111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div#intro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CCD810-E8FD-4758-9A5C-6AE6F58D9D94}"/>
              </a:ext>
            </a:extLst>
          </p:cNvPr>
          <p:cNvSpPr txBox="1"/>
          <p:nvPr/>
        </p:nvSpPr>
        <p:spPr>
          <a:xfrm>
            <a:off x="2874568" y="2533503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nav &gt; </a:t>
            </a:r>
            <a:r>
              <a:rPr lang="en-US" altLang="ko-KR" dirty="0" err="1">
                <a:effectLst/>
              </a:rPr>
              <a:t>ul.gnb</a:t>
            </a:r>
            <a:r>
              <a:rPr lang="en-US" altLang="ko-KR" dirty="0">
                <a:effectLst/>
              </a:rPr>
              <a:t> &gt; li &gt; a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4D6D4A-B66A-41B8-A2A5-30A45B21626E}"/>
              </a:ext>
            </a:extLst>
          </p:cNvPr>
          <p:cNvSpPr/>
          <p:nvPr/>
        </p:nvSpPr>
        <p:spPr>
          <a:xfrm>
            <a:off x="6975475" y="2521025"/>
            <a:ext cx="1035049" cy="5365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D3C6DF-3DFB-4EB0-97C9-83C5F7D808E2}"/>
              </a:ext>
            </a:extLst>
          </p:cNvPr>
          <p:cNvSpPr txBox="1"/>
          <p:nvPr/>
        </p:nvSpPr>
        <p:spPr>
          <a:xfrm>
            <a:off x="7000596" y="3059668"/>
            <a:ext cx="35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nav &gt; </a:t>
            </a:r>
            <a:r>
              <a:rPr lang="en-US" altLang="ko-KR" dirty="0" err="1">
                <a:effectLst/>
              </a:rPr>
              <a:t>ul.gnb</a:t>
            </a:r>
            <a:r>
              <a:rPr lang="en-US" altLang="ko-KR" dirty="0">
                <a:effectLst/>
              </a:rPr>
              <a:t> &gt; li &gt; a, </a:t>
            </a:r>
            <a:r>
              <a:rPr lang="en-US" altLang="ko-KR" dirty="0" err="1">
                <a:effectLst/>
              </a:rPr>
              <a:t>ol.</a:t>
            </a:r>
            <a:r>
              <a:rPr lang="en-US" altLang="ko-KR" dirty="0" err="1"/>
              <a:t>lnb</a:t>
            </a:r>
            <a:r>
              <a:rPr lang="en-US" altLang="ko-KR" dirty="0"/>
              <a:t> &gt; li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7564CE-2930-4EA4-B386-772071BA876C}"/>
              </a:ext>
            </a:extLst>
          </p:cNvPr>
          <p:cNvSpPr/>
          <p:nvPr/>
        </p:nvSpPr>
        <p:spPr>
          <a:xfrm>
            <a:off x="8298180" y="3743072"/>
            <a:ext cx="605232" cy="653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B2B681-2378-4CCB-BD80-5DD53C47548F}"/>
              </a:ext>
            </a:extLst>
          </p:cNvPr>
          <p:cNvSpPr txBox="1"/>
          <p:nvPr/>
        </p:nvSpPr>
        <p:spPr>
          <a:xfrm>
            <a:off x="7200900" y="4522857"/>
            <a:ext cx="4344459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.scroll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effectLst/>
              </a:rPr>
              <a:t>화면 우측에 섹션 이동 버튼</a:t>
            </a:r>
            <a:endParaRPr lang="en-US" altLang="ko-KR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effectLst/>
              </a:rPr>
              <a:t>클릭 시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해당 </a:t>
            </a:r>
            <a:r>
              <a:rPr lang="ko-KR" altLang="en-US" dirty="0" err="1">
                <a:effectLst/>
              </a:rPr>
              <a:t>섹션으로</a:t>
            </a:r>
            <a:r>
              <a:rPr lang="ko-KR" altLang="en-US" dirty="0">
                <a:effectLst/>
              </a:rPr>
              <a:t> 스크롤 이동</a:t>
            </a:r>
            <a:endParaRPr lang="en-US" altLang="ko-KR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화면에 나오는 섹션에 따라 색상 표시</a:t>
            </a:r>
            <a:endParaRPr lang="en-US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3754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CF16722-6AEC-4194-8C7E-7AD95553D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758" y="1975005"/>
            <a:ext cx="7200000" cy="271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E4A2F2-5E36-49C9-81DD-E90C2CA3FAE6}"/>
              </a:ext>
            </a:extLst>
          </p:cNvPr>
          <p:cNvSpPr txBox="1"/>
          <p:nvPr/>
        </p:nvSpPr>
        <p:spPr>
          <a:xfrm>
            <a:off x="2635758" y="1975005"/>
            <a:ext cx="1690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section.service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495EF1-8087-4368-887C-8605F1049810}"/>
              </a:ext>
            </a:extLst>
          </p:cNvPr>
          <p:cNvSpPr/>
          <p:nvPr/>
        </p:nvSpPr>
        <p:spPr>
          <a:xfrm>
            <a:off x="2635759" y="1978796"/>
            <a:ext cx="7200000" cy="27142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7E07-F474-4BC6-BCB9-1F4D5E1138E1}"/>
              </a:ext>
            </a:extLst>
          </p:cNvPr>
          <p:cNvSpPr txBox="1"/>
          <p:nvPr/>
        </p:nvSpPr>
        <p:spPr>
          <a:xfrm>
            <a:off x="6467912" y="2067699"/>
            <a:ext cx="125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h1 &gt; span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C87925-6E0C-4596-91E7-31FAF2CB39E2}"/>
              </a:ext>
            </a:extLst>
          </p:cNvPr>
          <p:cNvSpPr txBox="1"/>
          <p:nvPr/>
        </p:nvSpPr>
        <p:spPr>
          <a:xfrm>
            <a:off x="3674377" y="4369839"/>
            <a:ext cx="4318875" cy="1477328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div.box-con:hover</a:t>
            </a:r>
            <a:endParaRPr lang="en-US" altLang="ko-KR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button </a:t>
            </a:r>
            <a:r>
              <a:rPr lang="ko-KR" altLang="en-US" dirty="0"/>
              <a:t>노출되면서 </a:t>
            </a:r>
            <a:r>
              <a:rPr lang="en-US" altLang="ko-KR" dirty="0"/>
              <a:t>card </a:t>
            </a:r>
            <a:r>
              <a:rPr lang="ko-KR" altLang="en-US" dirty="0"/>
              <a:t>높이 확장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flex-direction </a:t>
            </a:r>
            <a:r>
              <a:rPr lang="ko-KR" altLang="en-US" dirty="0"/>
              <a:t>활용하여 높이 고정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overflow: hidden</a:t>
            </a:r>
            <a:r>
              <a:rPr lang="ko-KR" altLang="en-US" dirty="0"/>
              <a:t>으로 버튼 노출 방지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transition</a:t>
            </a:r>
            <a:r>
              <a:rPr lang="ko-KR" altLang="en-US" dirty="0"/>
              <a:t>으로 서서히 나타나는 효과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3FFF26-520B-4D8C-93FD-8281CADC50E2}"/>
              </a:ext>
            </a:extLst>
          </p:cNvPr>
          <p:cNvSpPr txBox="1"/>
          <p:nvPr/>
        </p:nvSpPr>
        <p:spPr>
          <a:xfrm>
            <a:off x="3608662" y="2583512"/>
            <a:ext cx="13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div.box</a:t>
            </a:r>
            <a:r>
              <a:rPr lang="en-US" altLang="ko-KR" dirty="0">
                <a:effectLst/>
              </a:rPr>
              <a:t>-con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3F7B04-E545-4A23-8225-7F6FCB168EEC}"/>
              </a:ext>
            </a:extLst>
          </p:cNvPr>
          <p:cNvSpPr/>
          <p:nvPr/>
        </p:nvSpPr>
        <p:spPr>
          <a:xfrm>
            <a:off x="6467912" y="2444360"/>
            <a:ext cx="2354595" cy="44344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111FFF-938C-4909-A8B8-E9C40FB44D77}"/>
              </a:ext>
            </a:extLst>
          </p:cNvPr>
          <p:cNvSpPr/>
          <p:nvPr/>
        </p:nvSpPr>
        <p:spPr>
          <a:xfrm>
            <a:off x="3674377" y="3013936"/>
            <a:ext cx="1031847" cy="11386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49B461-209B-42AA-B272-680189F2FF1C}"/>
              </a:ext>
            </a:extLst>
          </p:cNvPr>
          <p:cNvSpPr/>
          <p:nvPr/>
        </p:nvSpPr>
        <p:spPr>
          <a:xfrm>
            <a:off x="3608663" y="2952845"/>
            <a:ext cx="5213844" cy="12584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26F28A-42AA-4A6F-B6BA-003DD5909787}"/>
              </a:ext>
            </a:extLst>
          </p:cNvPr>
          <p:cNvSpPr txBox="1"/>
          <p:nvPr/>
        </p:nvSpPr>
        <p:spPr>
          <a:xfrm>
            <a:off x="4771938" y="3009044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div.card</a:t>
            </a:r>
            <a:r>
              <a:rPr lang="en-US" altLang="ko-KR" dirty="0">
                <a:effectLst/>
              </a:rPr>
              <a:t> &gt; </a:t>
            </a:r>
            <a:r>
              <a:rPr lang="en-US" altLang="ko-KR" dirty="0" err="1">
                <a:effectLst/>
              </a:rPr>
              <a:t>img</a:t>
            </a:r>
            <a:r>
              <a:rPr lang="en-US" altLang="ko-KR" dirty="0">
                <a:effectLst/>
              </a:rPr>
              <a:t>, p, button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54D2E4-148E-4764-B9D5-C92B03FB96CC}"/>
              </a:ext>
            </a:extLst>
          </p:cNvPr>
          <p:cNvSpPr txBox="1"/>
          <p:nvPr/>
        </p:nvSpPr>
        <p:spPr>
          <a:xfrm>
            <a:off x="10168689" y="0"/>
            <a:ext cx="202331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effectLst/>
              </a:rPr>
              <a:t>아이콘 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 err="1">
                <a:effectLst/>
              </a:rPr>
              <a:t>픽토그램</a:t>
            </a:r>
            <a:r>
              <a:rPr lang="en-US" altLang="ko-KR" dirty="0">
                <a:effectLst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43DB1B-610C-4ABD-805D-442B8D85CB9A}"/>
              </a:ext>
            </a:extLst>
          </p:cNvPr>
          <p:cNvSpPr txBox="1"/>
          <p:nvPr/>
        </p:nvSpPr>
        <p:spPr>
          <a:xfrm>
            <a:off x="6467912" y="1744534"/>
            <a:ext cx="189987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effectLst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effectLst/>
              </a:rPr>
              <a:t>수정</a:t>
            </a:r>
            <a:r>
              <a:rPr lang="en-US" altLang="ko-KR" b="1" dirty="0">
                <a:solidFill>
                  <a:srgbClr val="FF0000"/>
                </a:solidFill>
                <a:effectLst/>
              </a:rPr>
              <a:t>) </a:t>
            </a:r>
            <a:r>
              <a:rPr lang="ko-KR" altLang="en-US" b="1" dirty="0">
                <a:solidFill>
                  <a:srgbClr val="FF0000"/>
                </a:solidFill>
                <a:effectLst/>
              </a:rPr>
              <a:t>좌측 정렬</a:t>
            </a:r>
            <a:endParaRPr lang="en-US" altLang="ko-KR" b="1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0813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4AC61FF-BC06-4F37-9CB8-D3B6A1325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2547937"/>
            <a:ext cx="7200000" cy="1660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51EAF-4888-4B34-8AD8-E412BA28D415}"/>
              </a:ext>
            </a:extLst>
          </p:cNvPr>
          <p:cNvSpPr txBox="1"/>
          <p:nvPr/>
        </p:nvSpPr>
        <p:spPr>
          <a:xfrm>
            <a:off x="2276475" y="2547937"/>
            <a:ext cx="152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section.share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CF9210-9B20-4535-BE59-34C9B3ADB900}"/>
              </a:ext>
            </a:extLst>
          </p:cNvPr>
          <p:cNvSpPr/>
          <p:nvPr/>
        </p:nvSpPr>
        <p:spPr>
          <a:xfrm>
            <a:off x="2276475" y="2547937"/>
            <a:ext cx="7200000" cy="1660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0984AD-1EC2-47B6-9FD9-BEC0CFE5DFD3}"/>
              </a:ext>
            </a:extLst>
          </p:cNvPr>
          <p:cNvSpPr txBox="1"/>
          <p:nvPr/>
        </p:nvSpPr>
        <p:spPr>
          <a:xfrm>
            <a:off x="7029974" y="2916696"/>
            <a:ext cx="125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h1 &gt; span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8590D-91D4-437B-ACE2-F70920395BA1}"/>
              </a:ext>
            </a:extLst>
          </p:cNvPr>
          <p:cNvSpPr txBox="1"/>
          <p:nvPr/>
        </p:nvSpPr>
        <p:spPr>
          <a:xfrm>
            <a:off x="4507946" y="3571610"/>
            <a:ext cx="88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button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44563E-0275-4F40-941D-ACBD2646677D}"/>
              </a:ext>
            </a:extLst>
          </p:cNvPr>
          <p:cNvSpPr txBox="1"/>
          <p:nvPr/>
        </p:nvSpPr>
        <p:spPr>
          <a:xfrm>
            <a:off x="4507946" y="4024119"/>
            <a:ext cx="331853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클릭 </a:t>
            </a:r>
            <a:r>
              <a:rPr lang="en-US" altLang="ko-KR" dirty="0"/>
              <a:t>&gt; </a:t>
            </a:r>
            <a:r>
              <a:rPr lang="en-US" altLang="ko-KR" dirty="0">
                <a:effectLst/>
              </a:rPr>
              <a:t>‘</a:t>
            </a:r>
            <a:r>
              <a:rPr lang="ko-KR" altLang="en-US" dirty="0"/>
              <a:t>자료실</a:t>
            </a:r>
            <a:r>
              <a:rPr lang="en-US" altLang="ko-KR" dirty="0"/>
              <a:t>’ </a:t>
            </a:r>
            <a:r>
              <a:rPr lang="ko-KR" altLang="en-US" dirty="0"/>
              <a:t>페이지로 이동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55F9CD-FD6C-41D8-9019-0B35F6ED1912}"/>
              </a:ext>
            </a:extLst>
          </p:cNvPr>
          <p:cNvSpPr/>
          <p:nvPr/>
        </p:nvSpPr>
        <p:spPr>
          <a:xfrm>
            <a:off x="4651958" y="2917269"/>
            <a:ext cx="2378016" cy="57116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78F83B-979A-4CAC-841E-525D741A32AD}"/>
              </a:ext>
            </a:extLst>
          </p:cNvPr>
          <p:cNvSpPr/>
          <p:nvPr/>
        </p:nvSpPr>
        <p:spPr>
          <a:xfrm>
            <a:off x="5392803" y="3610106"/>
            <a:ext cx="940885" cy="33083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05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37A53D9-6714-41EC-8865-DF8A7097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581" y="2648603"/>
            <a:ext cx="7920000" cy="1861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51EAF-4888-4B34-8AD8-E412BA28D415}"/>
              </a:ext>
            </a:extLst>
          </p:cNvPr>
          <p:cNvSpPr txBox="1"/>
          <p:nvPr/>
        </p:nvSpPr>
        <p:spPr>
          <a:xfrm>
            <a:off x="2041583" y="2279273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section.</a:t>
            </a:r>
            <a:r>
              <a:rPr lang="en-US" altLang="ko-KR" dirty="0" err="1"/>
              <a:t>consult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CF9210-9B20-4535-BE59-34C9B3ADB900}"/>
              </a:ext>
            </a:extLst>
          </p:cNvPr>
          <p:cNvSpPr/>
          <p:nvPr/>
        </p:nvSpPr>
        <p:spPr>
          <a:xfrm>
            <a:off x="2041582" y="2794809"/>
            <a:ext cx="7919999" cy="1567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0984AD-1EC2-47B6-9FD9-BEC0CFE5DFD3}"/>
              </a:ext>
            </a:extLst>
          </p:cNvPr>
          <p:cNvSpPr txBox="1"/>
          <p:nvPr/>
        </p:nvSpPr>
        <p:spPr>
          <a:xfrm>
            <a:off x="699074" y="2794808"/>
            <a:ext cx="134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div.box</a:t>
            </a:r>
            <a:r>
              <a:rPr lang="en-US" altLang="ko-KR" dirty="0">
                <a:effectLst/>
              </a:rPr>
              <a:t>-left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44563E-0275-4F40-941D-ACBD2646677D}"/>
              </a:ext>
            </a:extLst>
          </p:cNvPr>
          <p:cNvSpPr txBox="1"/>
          <p:nvPr/>
        </p:nvSpPr>
        <p:spPr>
          <a:xfrm>
            <a:off x="7697880" y="2163630"/>
            <a:ext cx="2555058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클릭 </a:t>
            </a:r>
            <a:r>
              <a:rPr lang="en-US" altLang="ko-KR" dirty="0"/>
              <a:t>&gt; </a:t>
            </a:r>
            <a:r>
              <a:rPr lang="en-US" altLang="ko-KR" dirty="0">
                <a:effectLst/>
              </a:rPr>
              <a:t>form </a:t>
            </a:r>
            <a:r>
              <a:rPr lang="ko-KR" altLang="en-US" dirty="0">
                <a:effectLst/>
              </a:rPr>
              <a:t>내용 저장</a:t>
            </a:r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- alert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DA1B79-AB16-4879-8F32-CEEAFD955362}"/>
              </a:ext>
            </a:extLst>
          </p:cNvPr>
          <p:cNvSpPr/>
          <p:nvPr/>
        </p:nvSpPr>
        <p:spPr>
          <a:xfrm>
            <a:off x="2095506" y="2828365"/>
            <a:ext cx="3301157" cy="110607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C8B8DB-77BA-49B8-9159-2EE4BA5C5DB8}"/>
              </a:ext>
            </a:extLst>
          </p:cNvPr>
          <p:cNvSpPr/>
          <p:nvPr/>
        </p:nvSpPr>
        <p:spPr>
          <a:xfrm>
            <a:off x="4345496" y="2937005"/>
            <a:ext cx="5562359" cy="139192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55F9CD-FD6C-41D8-9019-0B35F6ED1912}"/>
              </a:ext>
            </a:extLst>
          </p:cNvPr>
          <p:cNvSpPr/>
          <p:nvPr/>
        </p:nvSpPr>
        <p:spPr>
          <a:xfrm>
            <a:off x="3380763" y="3032613"/>
            <a:ext cx="1199626" cy="73471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8D5605-6A47-4E6F-8597-1152E512AF39}"/>
              </a:ext>
            </a:extLst>
          </p:cNvPr>
          <p:cNvSpPr txBox="1"/>
          <p:nvPr/>
        </p:nvSpPr>
        <p:spPr>
          <a:xfrm>
            <a:off x="2230419" y="3176224"/>
            <a:ext cx="311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div.box</a:t>
            </a:r>
            <a:r>
              <a:rPr lang="en-US" altLang="ko-KR" dirty="0">
                <a:effectLst/>
              </a:rPr>
              <a:t>-txt</a:t>
            </a:r>
            <a:r>
              <a:rPr lang="ko-KR" altLang="en-US" dirty="0"/>
              <a:t> </a:t>
            </a:r>
            <a:r>
              <a:rPr lang="en-US" altLang="ko-KR" dirty="0">
                <a:effectLst/>
              </a:rPr>
              <a:t>&gt; div &gt; h1, span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E54191-59FA-4489-9B12-E9418B4B5183}"/>
              </a:ext>
            </a:extLst>
          </p:cNvPr>
          <p:cNvSpPr txBox="1"/>
          <p:nvPr/>
        </p:nvSpPr>
        <p:spPr>
          <a:xfrm>
            <a:off x="9961581" y="2937005"/>
            <a:ext cx="14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div.box</a:t>
            </a:r>
            <a:r>
              <a:rPr lang="en-US" altLang="ko-KR" dirty="0">
                <a:effectLst/>
              </a:rPr>
              <a:t>-right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BE95EF1-66D8-418A-87D6-505F0AE38F49}"/>
              </a:ext>
            </a:extLst>
          </p:cNvPr>
          <p:cNvSpPr/>
          <p:nvPr/>
        </p:nvSpPr>
        <p:spPr>
          <a:xfrm>
            <a:off x="5611332" y="3094526"/>
            <a:ext cx="1918896" cy="107688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F9BF6F-5D08-4B63-971A-D065224AF0AE}"/>
              </a:ext>
            </a:extLst>
          </p:cNvPr>
          <p:cNvSpPr txBox="1"/>
          <p:nvPr/>
        </p:nvSpPr>
        <p:spPr>
          <a:xfrm>
            <a:off x="7831115" y="3003348"/>
            <a:ext cx="88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ffectLst/>
              </a:rPr>
              <a:t>button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4FEFED-C160-4AEE-931E-E0611B0A348F}"/>
              </a:ext>
            </a:extLst>
          </p:cNvPr>
          <p:cNvSpPr txBox="1"/>
          <p:nvPr/>
        </p:nvSpPr>
        <p:spPr>
          <a:xfrm>
            <a:off x="2120673" y="1908060"/>
            <a:ext cx="305083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상단 섹션에 걸쳐 있는 느낌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117080-E27A-496A-81F8-FB0474FD574E}"/>
              </a:ext>
            </a:extLst>
          </p:cNvPr>
          <p:cNvSpPr/>
          <p:nvPr/>
        </p:nvSpPr>
        <p:spPr>
          <a:xfrm>
            <a:off x="7697880" y="3003347"/>
            <a:ext cx="1076102" cy="125825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9F5892-36FB-44D0-95BB-30A9FB2F3F9A}"/>
              </a:ext>
            </a:extLst>
          </p:cNvPr>
          <p:cNvSpPr txBox="1"/>
          <p:nvPr/>
        </p:nvSpPr>
        <p:spPr>
          <a:xfrm>
            <a:off x="5572473" y="3619374"/>
            <a:ext cx="346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ffectLst/>
              </a:rPr>
              <a:t>form &gt; .name, .phone, .content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86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5058FCB-5BC1-4814-9C2F-0B63308F0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033" y="1977485"/>
            <a:ext cx="7200000" cy="271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51EAF-4888-4B34-8AD8-E412BA28D415}"/>
              </a:ext>
            </a:extLst>
          </p:cNvPr>
          <p:cNvSpPr txBox="1"/>
          <p:nvPr/>
        </p:nvSpPr>
        <p:spPr>
          <a:xfrm>
            <a:off x="2612035" y="1973071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section.social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CF9210-9B20-4535-BE59-34C9B3ADB900}"/>
              </a:ext>
            </a:extLst>
          </p:cNvPr>
          <p:cNvSpPr/>
          <p:nvPr/>
        </p:nvSpPr>
        <p:spPr>
          <a:xfrm>
            <a:off x="2612034" y="1977485"/>
            <a:ext cx="7199999" cy="271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0984AD-1EC2-47B6-9FD9-BEC0CFE5DFD3}"/>
              </a:ext>
            </a:extLst>
          </p:cNvPr>
          <p:cNvSpPr txBox="1"/>
          <p:nvPr/>
        </p:nvSpPr>
        <p:spPr>
          <a:xfrm>
            <a:off x="3548543" y="2773333"/>
            <a:ext cx="13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div.box</a:t>
            </a:r>
            <a:r>
              <a:rPr lang="en-US" altLang="ko-KR" dirty="0">
                <a:effectLst/>
              </a:rPr>
              <a:t>-con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DA1B79-AB16-4879-8F32-CEEAFD955362}"/>
              </a:ext>
            </a:extLst>
          </p:cNvPr>
          <p:cNvSpPr/>
          <p:nvPr/>
        </p:nvSpPr>
        <p:spPr>
          <a:xfrm>
            <a:off x="4972930" y="2407746"/>
            <a:ext cx="2434549" cy="63166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C8B8DB-77BA-49B8-9159-2EE4BA5C5DB8}"/>
              </a:ext>
            </a:extLst>
          </p:cNvPr>
          <p:cNvSpPr/>
          <p:nvPr/>
        </p:nvSpPr>
        <p:spPr>
          <a:xfrm>
            <a:off x="3548544" y="3150448"/>
            <a:ext cx="5259898" cy="109819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55F9CD-FD6C-41D8-9019-0B35F6ED1912}"/>
              </a:ext>
            </a:extLst>
          </p:cNvPr>
          <p:cNvSpPr/>
          <p:nvPr/>
        </p:nvSpPr>
        <p:spPr>
          <a:xfrm>
            <a:off x="3671928" y="3232466"/>
            <a:ext cx="2436207" cy="92847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8D5605-6A47-4E6F-8597-1152E512AF39}"/>
              </a:ext>
            </a:extLst>
          </p:cNvPr>
          <p:cNvSpPr txBox="1"/>
          <p:nvPr/>
        </p:nvSpPr>
        <p:spPr>
          <a:xfrm>
            <a:off x="3671929" y="4242957"/>
            <a:ext cx="218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div &gt; h1, p, button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E54191-59FA-4489-9B12-E9418B4B5183}"/>
              </a:ext>
            </a:extLst>
          </p:cNvPr>
          <p:cNvSpPr txBox="1"/>
          <p:nvPr/>
        </p:nvSpPr>
        <p:spPr>
          <a:xfrm>
            <a:off x="7407479" y="241084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h1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120F51-566B-4B15-B1D3-B763216263ED}"/>
              </a:ext>
            </a:extLst>
          </p:cNvPr>
          <p:cNvSpPr txBox="1"/>
          <p:nvPr/>
        </p:nvSpPr>
        <p:spPr>
          <a:xfrm>
            <a:off x="10771418" y="0"/>
            <a:ext cx="142058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strike="sngStrike" dirty="0">
                <a:effectLst/>
              </a:rPr>
              <a:t>봉사 사진</a:t>
            </a:r>
            <a:endParaRPr lang="en-US" altLang="ko-KR" strike="sngStrike" dirty="0">
              <a:effectLst/>
            </a:endParaRPr>
          </a:p>
          <a:p>
            <a:pPr algn="r"/>
            <a:r>
              <a:rPr lang="ko-KR" altLang="en-US" strike="sngStrike" dirty="0">
                <a:effectLst/>
              </a:rPr>
              <a:t>미디어 사진</a:t>
            </a:r>
            <a:endParaRPr lang="en-US" altLang="ko-KR" strike="sngStrike" dirty="0">
              <a:effectLst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ADF2C7D-834E-4791-9766-9827E6A22181}"/>
              </a:ext>
            </a:extLst>
          </p:cNvPr>
          <p:cNvSpPr/>
          <p:nvPr/>
        </p:nvSpPr>
        <p:spPr>
          <a:xfrm>
            <a:off x="6240185" y="3232466"/>
            <a:ext cx="2436207" cy="92847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3D8C7F-3402-40D4-993D-331E950583D7}"/>
              </a:ext>
            </a:extLst>
          </p:cNvPr>
          <p:cNvSpPr txBox="1"/>
          <p:nvPr/>
        </p:nvSpPr>
        <p:spPr>
          <a:xfrm>
            <a:off x="4767448" y="3236808"/>
            <a:ext cx="134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div.box</a:t>
            </a:r>
            <a:r>
              <a:rPr lang="en-US" altLang="ko-KR" dirty="0">
                <a:effectLst/>
              </a:rPr>
              <a:t>-left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F536F9-427A-41E6-97F2-467CFF5130A5}"/>
              </a:ext>
            </a:extLst>
          </p:cNvPr>
          <p:cNvSpPr txBox="1"/>
          <p:nvPr/>
        </p:nvSpPr>
        <p:spPr>
          <a:xfrm>
            <a:off x="6240184" y="3236808"/>
            <a:ext cx="14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div.box</a:t>
            </a:r>
            <a:r>
              <a:rPr lang="en-US" altLang="ko-KR" dirty="0">
                <a:effectLst/>
              </a:rPr>
              <a:t>-right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7389DD-BA12-49B7-8E5D-CDB503DA9741}"/>
              </a:ext>
            </a:extLst>
          </p:cNvPr>
          <p:cNvSpPr txBox="1"/>
          <p:nvPr/>
        </p:nvSpPr>
        <p:spPr>
          <a:xfrm>
            <a:off x="3671928" y="4621855"/>
            <a:ext cx="257807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div:hover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/>
              <a:t>width</a:t>
            </a:r>
            <a:r>
              <a:rPr lang="ko-KR" altLang="en-US" dirty="0"/>
              <a:t> 확장</a:t>
            </a:r>
          </a:p>
        </p:txBody>
      </p:sp>
    </p:spTree>
    <p:extLst>
      <p:ext uri="{BB962C8B-B14F-4D97-AF65-F5344CB8AC3E}">
        <p14:creationId xmlns:p14="http://schemas.microsoft.com/office/powerpoint/2010/main" val="245345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849F4E0-306D-4169-8894-0BCE21FCE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914"/>
          <a:stretch/>
        </p:blipFill>
        <p:spPr>
          <a:xfrm>
            <a:off x="2496000" y="2691261"/>
            <a:ext cx="7200000" cy="737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51EAF-4888-4B34-8AD8-E412BA28D415}"/>
              </a:ext>
            </a:extLst>
          </p:cNvPr>
          <p:cNvSpPr txBox="1"/>
          <p:nvPr/>
        </p:nvSpPr>
        <p:spPr>
          <a:xfrm>
            <a:off x="2496002" y="2321929"/>
            <a:ext cx="149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section.story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CF9210-9B20-4535-BE59-34C9B3ADB900}"/>
              </a:ext>
            </a:extLst>
          </p:cNvPr>
          <p:cNvSpPr/>
          <p:nvPr/>
        </p:nvSpPr>
        <p:spPr>
          <a:xfrm>
            <a:off x="2496001" y="2695213"/>
            <a:ext cx="7199999" cy="733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120F51-566B-4B15-B1D3-B763216263ED}"/>
              </a:ext>
            </a:extLst>
          </p:cNvPr>
          <p:cNvSpPr txBox="1"/>
          <p:nvPr/>
        </p:nvSpPr>
        <p:spPr>
          <a:xfrm>
            <a:off x="10771418" y="0"/>
            <a:ext cx="142058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effectLst/>
              </a:rPr>
              <a:t>배경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이미지</a:t>
            </a:r>
            <a:endParaRPr lang="en-US" altLang="ko-KR" dirty="0"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F22E88-2EF2-41A8-8EC2-4637A71D22BF}"/>
              </a:ext>
            </a:extLst>
          </p:cNvPr>
          <p:cNvSpPr txBox="1"/>
          <p:nvPr/>
        </p:nvSpPr>
        <p:spPr>
          <a:xfrm>
            <a:off x="7670350" y="3401389"/>
            <a:ext cx="88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button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720E30-FAFA-4AE6-9139-72271A3BC8BD}"/>
              </a:ext>
            </a:extLst>
          </p:cNvPr>
          <p:cNvSpPr/>
          <p:nvPr/>
        </p:nvSpPr>
        <p:spPr>
          <a:xfrm>
            <a:off x="3562801" y="2870564"/>
            <a:ext cx="2914913" cy="33030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4CE4BD-3911-47E6-8D19-3D9EC30CACD0}"/>
              </a:ext>
            </a:extLst>
          </p:cNvPr>
          <p:cNvSpPr/>
          <p:nvPr/>
        </p:nvSpPr>
        <p:spPr>
          <a:xfrm>
            <a:off x="7670350" y="2895732"/>
            <a:ext cx="921390" cy="30513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C9768B-CCEF-4CC8-9AD2-E3DD2D568BE2}"/>
              </a:ext>
            </a:extLst>
          </p:cNvPr>
          <p:cNvSpPr txBox="1"/>
          <p:nvPr/>
        </p:nvSpPr>
        <p:spPr>
          <a:xfrm>
            <a:off x="7193697" y="2454716"/>
            <a:ext cx="368241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클릭 </a:t>
            </a:r>
            <a:r>
              <a:rPr lang="en-US" altLang="ko-KR" dirty="0"/>
              <a:t>&gt; </a:t>
            </a:r>
            <a:r>
              <a:rPr lang="en-US" altLang="ko-KR" dirty="0">
                <a:effectLst/>
              </a:rPr>
              <a:t>‘</a:t>
            </a:r>
            <a:r>
              <a:rPr lang="ko-KR" altLang="en-US" dirty="0">
                <a:effectLst/>
              </a:rPr>
              <a:t>사례</a:t>
            </a:r>
            <a:r>
              <a:rPr lang="en-US" altLang="ko-KR" dirty="0">
                <a:effectLst/>
              </a:rPr>
              <a:t>·</a:t>
            </a:r>
            <a:r>
              <a:rPr lang="ko-KR" altLang="en-US" dirty="0">
                <a:effectLst/>
              </a:rPr>
              <a:t>후기</a:t>
            </a:r>
            <a:r>
              <a:rPr lang="en-US" altLang="ko-KR" dirty="0"/>
              <a:t>’ </a:t>
            </a:r>
            <a:r>
              <a:rPr lang="ko-KR" altLang="en-US" dirty="0"/>
              <a:t>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298607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9315D243-230A-4CCC-AA6A-665E4CB1E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466"/>
          <a:stretch/>
        </p:blipFill>
        <p:spPr>
          <a:xfrm>
            <a:off x="2496000" y="2467556"/>
            <a:ext cx="7200000" cy="1095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51EAF-4888-4B34-8AD8-E412BA28D415}"/>
              </a:ext>
            </a:extLst>
          </p:cNvPr>
          <p:cNvSpPr txBox="1"/>
          <p:nvPr/>
        </p:nvSpPr>
        <p:spPr>
          <a:xfrm>
            <a:off x="2496002" y="2098224"/>
            <a:ext cx="81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footer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CF9210-9B20-4535-BE59-34C9B3ADB900}"/>
              </a:ext>
            </a:extLst>
          </p:cNvPr>
          <p:cNvSpPr/>
          <p:nvPr/>
        </p:nvSpPr>
        <p:spPr>
          <a:xfrm>
            <a:off x="2496001" y="2471970"/>
            <a:ext cx="7199999" cy="1091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120F51-566B-4B15-B1D3-B763216263ED}"/>
              </a:ext>
            </a:extLst>
          </p:cNvPr>
          <p:cNvSpPr txBox="1"/>
          <p:nvPr/>
        </p:nvSpPr>
        <p:spPr>
          <a:xfrm>
            <a:off x="10771418" y="0"/>
            <a:ext cx="142058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effectLst/>
              </a:rPr>
              <a:t>로고 이미지</a:t>
            </a:r>
            <a:endParaRPr lang="en-US" altLang="ko-KR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87C1BD-2B34-4A54-921E-BBD370A717BC}"/>
              </a:ext>
            </a:extLst>
          </p:cNvPr>
          <p:cNvSpPr txBox="1"/>
          <p:nvPr/>
        </p:nvSpPr>
        <p:spPr>
          <a:xfrm>
            <a:off x="3527848" y="3563224"/>
            <a:ext cx="2336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div.box</a:t>
            </a:r>
            <a:r>
              <a:rPr lang="en-US" altLang="ko-KR" dirty="0"/>
              <a:t>-left &gt; </a:t>
            </a:r>
            <a:r>
              <a:rPr lang="en-US" altLang="ko-KR" dirty="0" err="1"/>
              <a:t>img</a:t>
            </a:r>
            <a:r>
              <a:rPr lang="en-US" altLang="ko-KR" dirty="0"/>
              <a:t>, p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EE3A2A-F7C1-4849-93AC-0B385410B2EB}"/>
              </a:ext>
            </a:extLst>
          </p:cNvPr>
          <p:cNvSpPr/>
          <p:nvPr/>
        </p:nvSpPr>
        <p:spPr>
          <a:xfrm>
            <a:off x="3527848" y="2624370"/>
            <a:ext cx="2043855" cy="78948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C0B462-25B4-4BC9-AA03-D753E10E70AA}"/>
              </a:ext>
            </a:extLst>
          </p:cNvPr>
          <p:cNvSpPr/>
          <p:nvPr/>
        </p:nvSpPr>
        <p:spPr>
          <a:xfrm>
            <a:off x="7562953" y="2624370"/>
            <a:ext cx="944897" cy="78948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D77EB1-AAD5-4F5B-AD2C-4B90A1152F38}"/>
              </a:ext>
            </a:extLst>
          </p:cNvPr>
          <p:cNvSpPr txBox="1"/>
          <p:nvPr/>
        </p:nvSpPr>
        <p:spPr>
          <a:xfrm>
            <a:off x="7562953" y="3563224"/>
            <a:ext cx="257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div.box</a:t>
            </a:r>
            <a:r>
              <a:rPr lang="en-US" altLang="ko-KR" dirty="0"/>
              <a:t>-right &gt; p, span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0E787-4A72-4412-99CB-7A858DD21543}"/>
              </a:ext>
            </a:extLst>
          </p:cNvPr>
          <p:cNvSpPr txBox="1"/>
          <p:nvPr/>
        </p:nvSpPr>
        <p:spPr>
          <a:xfrm>
            <a:off x="7663336" y="3932556"/>
            <a:ext cx="235346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span </a:t>
            </a:r>
            <a:r>
              <a:rPr lang="en-US" altLang="ko-KR"/>
              <a:t>: </a:t>
            </a:r>
            <a:r>
              <a:rPr lang="ko-KR" altLang="en-US"/>
              <a:t>전화번호 크게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373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78120F51-566B-4B15-B1D3-B763216263ED}"/>
              </a:ext>
            </a:extLst>
          </p:cNvPr>
          <p:cNvSpPr txBox="1"/>
          <p:nvPr/>
        </p:nvSpPr>
        <p:spPr>
          <a:xfrm>
            <a:off x="10771418" y="0"/>
            <a:ext cx="142058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effectLst/>
              </a:rPr>
              <a:t>상단 이미지</a:t>
            </a:r>
            <a:endParaRPr lang="en-US" altLang="ko-KR" dirty="0">
              <a:effectLst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B00F19-79E8-4BEE-88DB-C950B53C5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000" y="701728"/>
            <a:ext cx="5400000" cy="545454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79B64C5-AB64-464D-9A65-9E81FB328683}"/>
              </a:ext>
            </a:extLst>
          </p:cNvPr>
          <p:cNvSpPr/>
          <p:nvPr/>
        </p:nvSpPr>
        <p:spPr>
          <a:xfrm>
            <a:off x="3398519" y="1335510"/>
            <a:ext cx="5397481" cy="9862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FB220F-B395-4BCF-ADF4-AD49AD7C4F45}"/>
              </a:ext>
            </a:extLst>
          </p:cNvPr>
          <p:cNvSpPr/>
          <p:nvPr/>
        </p:nvSpPr>
        <p:spPr>
          <a:xfrm>
            <a:off x="3396000" y="701728"/>
            <a:ext cx="5400000" cy="5793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B014D7-E6A9-4A8C-83A0-E68D863D16E9}"/>
              </a:ext>
            </a:extLst>
          </p:cNvPr>
          <p:cNvSpPr/>
          <p:nvPr/>
        </p:nvSpPr>
        <p:spPr>
          <a:xfrm>
            <a:off x="3435423" y="1058774"/>
            <a:ext cx="5319699" cy="17968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D97C1E-AB1F-4D68-A905-DE59D27F2EED}"/>
              </a:ext>
            </a:extLst>
          </p:cNvPr>
          <p:cNvSpPr/>
          <p:nvPr/>
        </p:nvSpPr>
        <p:spPr>
          <a:xfrm>
            <a:off x="4277628" y="1108408"/>
            <a:ext cx="3606175" cy="10146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7B03FE-0B09-4B44-9381-8CA2F564DA17}"/>
              </a:ext>
            </a:extLst>
          </p:cNvPr>
          <p:cNvSpPr txBox="1"/>
          <p:nvPr/>
        </p:nvSpPr>
        <p:spPr>
          <a:xfrm>
            <a:off x="3435423" y="698060"/>
            <a:ext cx="88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div.top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B737D5-0FB8-4436-87A1-E1FA37ED40C7}"/>
              </a:ext>
            </a:extLst>
          </p:cNvPr>
          <p:cNvSpPr txBox="1"/>
          <p:nvPr/>
        </p:nvSpPr>
        <p:spPr>
          <a:xfrm>
            <a:off x="3435423" y="97447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nav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185601-AB3F-45AE-8A16-59406EE5CC2E}"/>
              </a:ext>
            </a:extLst>
          </p:cNvPr>
          <p:cNvSpPr/>
          <p:nvPr/>
        </p:nvSpPr>
        <p:spPr>
          <a:xfrm>
            <a:off x="3398519" y="2376116"/>
            <a:ext cx="5397481" cy="27554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88012DE-B434-44BB-98DC-BDF0882B1768}"/>
              </a:ext>
            </a:extLst>
          </p:cNvPr>
          <p:cNvSpPr/>
          <p:nvPr/>
        </p:nvSpPr>
        <p:spPr>
          <a:xfrm>
            <a:off x="3398519" y="5131594"/>
            <a:ext cx="5397481" cy="10246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940C98-4CA6-4B75-B224-1FC87A7F100E}"/>
              </a:ext>
            </a:extLst>
          </p:cNvPr>
          <p:cNvSpPr txBox="1"/>
          <p:nvPr/>
        </p:nvSpPr>
        <p:spPr>
          <a:xfrm>
            <a:off x="1445167" y="2379944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section.container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183680-A3FC-42E7-A571-C6F77F33678B}"/>
              </a:ext>
            </a:extLst>
          </p:cNvPr>
          <p:cNvSpPr txBox="1"/>
          <p:nvPr/>
        </p:nvSpPr>
        <p:spPr>
          <a:xfrm>
            <a:off x="2023852" y="1330747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section.title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97288C-B3D6-40FE-A57C-BAC8EAC496C9}"/>
              </a:ext>
            </a:extLst>
          </p:cNvPr>
          <p:cNvSpPr/>
          <p:nvPr/>
        </p:nvSpPr>
        <p:spPr>
          <a:xfrm>
            <a:off x="3435423" y="1363258"/>
            <a:ext cx="5319699" cy="59805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D50CCE-AFA0-4175-B66E-F01C47FCF618}"/>
              </a:ext>
            </a:extLst>
          </p:cNvPr>
          <p:cNvSpPr/>
          <p:nvPr/>
        </p:nvSpPr>
        <p:spPr>
          <a:xfrm>
            <a:off x="3435423" y="2015711"/>
            <a:ext cx="5319699" cy="24885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F601F6B-FFCB-4148-B702-6DBF8C9BE194}"/>
              </a:ext>
            </a:extLst>
          </p:cNvPr>
          <p:cNvSpPr/>
          <p:nvPr/>
        </p:nvSpPr>
        <p:spPr>
          <a:xfrm>
            <a:off x="5203419" y="1439640"/>
            <a:ext cx="1754594" cy="41193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D2746D-9129-49B3-86F6-F46C3E1C31E4}"/>
              </a:ext>
            </a:extLst>
          </p:cNvPr>
          <p:cNvSpPr txBox="1"/>
          <p:nvPr/>
        </p:nvSpPr>
        <p:spPr>
          <a:xfrm>
            <a:off x="6957934" y="1477620"/>
            <a:ext cx="1093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effectLst/>
              </a:rPr>
              <a:t>h1&gt;span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DBB8993-7DB7-46D5-8982-B0CCF25529DE}"/>
              </a:ext>
            </a:extLst>
          </p:cNvPr>
          <p:cNvSpPr/>
          <p:nvPr/>
        </p:nvSpPr>
        <p:spPr>
          <a:xfrm>
            <a:off x="4027081" y="2084181"/>
            <a:ext cx="1040219" cy="11191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83CD2C6-D637-4985-ABC2-68A789EA3083}"/>
              </a:ext>
            </a:extLst>
          </p:cNvPr>
          <p:cNvSpPr/>
          <p:nvPr/>
        </p:nvSpPr>
        <p:spPr>
          <a:xfrm>
            <a:off x="3956693" y="2436082"/>
            <a:ext cx="4257032" cy="230844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0118BB-7EDD-4870-8193-DC111DF1E64A}"/>
              </a:ext>
            </a:extLst>
          </p:cNvPr>
          <p:cNvSpPr/>
          <p:nvPr/>
        </p:nvSpPr>
        <p:spPr>
          <a:xfrm>
            <a:off x="4048081" y="2686050"/>
            <a:ext cx="4073569" cy="16725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A385AEB-8E44-40D7-8735-6F6DFA80D747}"/>
              </a:ext>
            </a:extLst>
          </p:cNvPr>
          <p:cNvSpPr/>
          <p:nvPr/>
        </p:nvSpPr>
        <p:spPr>
          <a:xfrm>
            <a:off x="7108825" y="2514537"/>
            <a:ext cx="1012825" cy="1048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813F346-6573-4F1B-8323-2F07A15AF636}"/>
              </a:ext>
            </a:extLst>
          </p:cNvPr>
          <p:cNvSpPr/>
          <p:nvPr/>
        </p:nvSpPr>
        <p:spPr>
          <a:xfrm>
            <a:off x="5394325" y="4446746"/>
            <a:ext cx="1374775" cy="1048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F85435-1CC7-4C18-A027-FA473C1A3786}"/>
              </a:ext>
            </a:extLst>
          </p:cNvPr>
          <p:cNvSpPr txBox="1"/>
          <p:nvPr/>
        </p:nvSpPr>
        <p:spPr>
          <a:xfrm>
            <a:off x="3952914" y="2413278"/>
            <a:ext cx="113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.inner-list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7F3A1C-4362-4B6F-ADD3-DDB428679F63}"/>
              </a:ext>
            </a:extLst>
          </p:cNvPr>
          <p:cNvSpPr txBox="1"/>
          <p:nvPr/>
        </p:nvSpPr>
        <p:spPr>
          <a:xfrm>
            <a:off x="5602348" y="3337679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ul.list</a:t>
            </a:r>
            <a:r>
              <a:rPr lang="en-US" altLang="ko-KR" dirty="0">
                <a:effectLst/>
              </a:rPr>
              <a:t> &gt; li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FC9517-D477-4452-8884-F03942CB5451}"/>
              </a:ext>
            </a:extLst>
          </p:cNvPr>
          <p:cNvSpPr txBox="1"/>
          <p:nvPr/>
        </p:nvSpPr>
        <p:spPr>
          <a:xfrm>
            <a:off x="8213038" y="2491769"/>
            <a:ext cx="89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.search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B98BD1-E9E4-4A5B-A581-2F30931B8FE7}"/>
              </a:ext>
            </a:extLst>
          </p:cNvPr>
          <p:cNvSpPr txBox="1"/>
          <p:nvPr/>
        </p:nvSpPr>
        <p:spPr>
          <a:xfrm>
            <a:off x="5602348" y="4559862"/>
            <a:ext cx="958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.paging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6565C9-3496-4CDA-BFE3-BF0985C49454}"/>
              </a:ext>
            </a:extLst>
          </p:cNvPr>
          <p:cNvSpPr txBox="1"/>
          <p:nvPr/>
        </p:nvSpPr>
        <p:spPr>
          <a:xfrm>
            <a:off x="6913913" y="4446746"/>
            <a:ext cx="354937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부터 숫자 나열 </a:t>
            </a:r>
            <a:r>
              <a:rPr lang="en-US" altLang="ko-KR" dirty="0"/>
              <a:t>(</a:t>
            </a:r>
            <a:r>
              <a:rPr lang="ko-KR" altLang="en-US" dirty="0"/>
              <a:t>게시판 </a:t>
            </a:r>
            <a:r>
              <a:rPr lang="ko-KR" altLang="en-US" dirty="0" err="1"/>
              <a:t>페이징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390CA3-397E-4E1D-B3D4-0745D273A853}"/>
              </a:ext>
            </a:extLst>
          </p:cNvPr>
          <p:cNvSpPr txBox="1"/>
          <p:nvPr/>
        </p:nvSpPr>
        <p:spPr>
          <a:xfrm>
            <a:off x="8305113" y="2848804"/>
            <a:ext cx="234391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검색어를 입력하세요</a:t>
            </a:r>
            <a:endParaRPr lang="en-US" altLang="ko-KR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9B8AA7-D32D-4E6A-822E-69F26E58C300}"/>
              </a:ext>
            </a:extLst>
          </p:cNvPr>
          <p:cNvSpPr txBox="1"/>
          <p:nvPr/>
        </p:nvSpPr>
        <p:spPr>
          <a:xfrm>
            <a:off x="1629200" y="1952387"/>
            <a:ext cx="172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div.inner</a:t>
            </a:r>
            <a:r>
              <a:rPr lang="en-US" altLang="ko-KR" dirty="0">
                <a:effectLst/>
              </a:rPr>
              <a:t>-select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0CADBF-0FE0-4396-AF79-D40AD8319457}"/>
              </a:ext>
            </a:extLst>
          </p:cNvPr>
          <p:cNvSpPr txBox="1"/>
          <p:nvPr/>
        </p:nvSpPr>
        <p:spPr>
          <a:xfrm>
            <a:off x="5597144" y="3721395"/>
            <a:ext cx="137569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li &gt; a </a:t>
            </a:r>
            <a:r>
              <a:rPr lang="en-US" altLang="ko-KR"/>
              <a:t>&gt; div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057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363</Words>
  <Application>Microsoft Office PowerPoint</Application>
  <PresentationFormat>와이드스크린</PresentationFormat>
  <Paragraphs>105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147</cp:revision>
  <dcterms:created xsi:type="dcterms:W3CDTF">2022-01-06T13:29:07Z</dcterms:created>
  <dcterms:modified xsi:type="dcterms:W3CDTF">2022-01-15T09:56:18Z</dcterms:modified>
</cp:coreProperties>
</file>