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모" id="{A131FA95-A9D5-4982-9528-6C7A282F9048}">
          <p14:sldIdLst>
            <p14:sldId id="256"/>
          </p14:sldIdLst>
        </p14:section>
        <p14:section name="기능정의서" id="{C666AB72-D8E3-4AAC-AE5D-534B995EEC2B}">
          <p14:sldIdLst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D8D-6F4B-48AF-A723-5FBB1F2D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FC1D-26A7-493F-BB4E-7B4A320F5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3D0B-4C48-4D6D-B26D-1D3422C7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1CC4-1BB1-4FBA-93E4-AD5C1E8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D6A0-47AF-4F03-8691-F3712D75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EC14-E8E0-46BC-B87C-BF83F6D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C89DF-5410-41C4-8E8D-69A3A0C3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FD5E-4A94-42CF-8D4F-FB39C7BC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01A1-2292-4707-B188-CEC325A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2240-1352-4529-A563-BE0ADFDE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DF988-18A3-4B91-9BEE-5515E1EFB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5854-A215-4476-AFDF-9C72EED9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3B061-F917-4720-95B2-2FAB4E9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4BD9-6049-4E24-8663-D46055D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0CB0-1122-4850-A310-AFB9021F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43EB-3ABA-49DD-8793-9158FB6D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D790-FEA0-48EF-A6AC-208A5DF7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4E85-9153-4444-8733-7EEC3D76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163BA-A166-4BDA-85B5-EAC8136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ABC1-ADBE-44BF-AB4A-79968B1D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CCAE3-190C-49BD-87DB-2A4FA07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F2CB-A90D-459D-BA54-515A82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C6195-AC91-4D18-9127-A9E3ED2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3DBAA-037A-4979-8262-386325D5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54693-881B-4DC3-9949-7727D68F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4C78-CED9-4053-906B-0C46BC02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716-BB86-4649-AFFF-9349D370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8632B-46EF-45DF-B397-E86C412E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62B6-D555-4E4D-A4C3-2FF069C5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C6F5F-D549-4FC4-8FCA-7B376BCE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F7D30-B27C-4CEC-8A93-79EA49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F13E-9E6E-4557-9671-68B78DB6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8E69B-42A6-4F2D-B815-76457FC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912BC-4DB8-498C-AB72-BE0AC9BE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DE8CE-424B-4453-A9F9-8899E0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0C389-AA82-441F-BABF-C6660DF5B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A4771-DDF3-4030-9804-1CE1AE9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485070-5BC9-41BB-BF5B-49EB8FA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ED1AE1-499E-43BD-B7E6-CA240B8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3466-8A2A-4280-9C02-CF19A06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1182C-46A2-462E-92F9-19274E0F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24594-BDDF-42BB-9BEC-52B43D8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7CAB8-A4A1-4EB6-9BD2-289D168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DE0BB9-CF98-435F-A2B8-188A3768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FAA0BA-1495-4E03-BB31-AE4B947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FA0E-7608-457E-89D9-E56E9DE2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088B-91D9-46BF-A73C-0583702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F414-0E43-42FC-8D7B-FB32E2B2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D5BA51-779D-4D63-BCA9-28182998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9E0C-3EE3-4F2F-8B87-8B48F69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53231-25F6-488C-B225-0B6A9FB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3CE8-375F-46B3-A5C3-D0F216F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4E337-B0B1-4960-8644-EF7310D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11A6BF-1DE6-48B8-9789-6B4C709E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303F4-DD22-472E-AB9B-FC8C40B9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03BE8-6156-43E5-AEE1-0ACFE82F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CB207-B765-4919-BFCB-EBF9F6E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0FEEC-0A38-457F-AC4E-7EEBD4EE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07A56-FDC2-438F-83F9-2D1E8E10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E61CF-1BA6-4215-8644-93399E71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FE8B7-033D-4D05-AB94-6966BCCF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7293-0FE5-4C44-B6CF-2C7B9F2C9204}" type="datetimeFigureOut">
              <a:rPr lang="ko-KR" altLang="en-US" smtClean="0"/>
              <a:t>2022-01-08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08D2E-6301-4D2A-9EFC-0E21B96F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5D6D8-13D1-4E87-B2A8-59ABC7E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AC64-723D-4DA3-946C-44CE4DF02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9774B-1A4E-4A3E-AC3E-2515C9FFCABB}"/>
              </a:ext>
            </a:extLst>
          </p:cNvPr>
          <p:cNvSpPr txBox="1"/>
          <p:nvPr/>
        </p:nvSpPr>
        <p:spPr>
          <a:xfrm>
            <a:off x="2657500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업무안내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주요 업무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진행 사례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고객 후기</a:t>
            </a:r>
            <a:endParaRPr lang="en-US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2A87-1EF0-4FE5-83AC-2289BB88DF83}"/>
              </a:ext>
            </a:extLst>
          </p:cNvPr>
          <p:cNvSpPr txBox="1"/>
          <p:nvPr/>
        </p:nvSpPr>
        <p:spPr>
          <a:xfrm>
            <a:off x="6149896" y="602885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상담문의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상담안내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자주묻는질문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55009" y="602885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법인소개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OO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오시는 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인재채용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6AF8D-4F22-441D-9999-05EEF831B33B}"/>
              </a:ext>
            </a:extLst>
          </p:cNvPr>
          <p:cNvSpPr txBox="1"/>
          <p:nvPr/>
        </p:nvSpPr>
        <p:spPr>
          <a:xfrm>
            <a:off x="4559991" y="602885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구성원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변호사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ffectLst/>
              </a:rPr>
              <a:t>자문단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AE2C9-3823-4D3C-9277-BA2F2735FC9F}"/>
              </a:ext>
            </a:extLst>
          </p:cNvPr>
          <p:cNvSpPr txBox="1"/>
          <p:nvPr/>
        </p:nvSpPr>
        <p:spPr>
          <a:xfrm>
            <a:off x="8432299" y="602885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/>
              </a:rPr>
              <a:t>고객센터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ffectLst/>
              </a:rPr>
              <a:t>공지사항</a:t>
            </a:r>
            <a:endParaRPr lang="en-US" altLang="ko-KR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자료실</a:t>
            </a:r>
          </a:p>
        </p:txBody>
      </p:sp>
    </p:spTree>
    <p:extLst>
      <p:ext uri="{BB962C8B-B14F-4D97-AF65-F5344CB8AC3E}">
        <p14:creationId xmlns:p14="http://schemas.microsoft.com/office/powerpoint/2010/main" val="404234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9817FC8-0C1B-4C77-A219-195CD931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81" y="2012051"/>
            <a:ext cx="7200000" cy="28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733962" y="201862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header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1704582" y="2012053"/>
            <a:ext cx="7200000" cy="6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12CA9-B5F7-41AD-8778-C93176E37BCF}"/>
              </a:ext>
            </a:extLst>
          </p:cNvPr>
          <p:cNvSpPr/>
          <p:nvPr/>
        </p:nvSpPr>
        <p:spPr>
          <a:xfrm>
            <a:off x="1757146" y="2058079"/>
            <a:ext cx="7092932" cy="2978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029A6-54CF-4E9F-BCD0-37A0FABEB93A}"/>
              </a:ext>
            </a:extLst>
          </p:cNvPr>
          <p:cNvSpPr/>
          <p:nvPr/>
        </p:nvSpPr>
        <p:spPr>
          <a:xfrm>
            <a:off x="1757146" y="2370478"/>
            <a:ext cx="7092932" cy="2735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2D30E-D087-425D-98FA-88E936DE5FB7}"/>
              </a:ext>
            </a:extLst>
          </p:cNvPr>
          <p:cNvSpPr/>
          <p:nvPr/>
        </p:nvSpPr>
        <p:spPr>
          <a:xfrm>
            <a:off x="3031330" y="2447419"/>
            <a:ext cx="4527785" cy="117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4742025" y="164271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img.logo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CD810-E8FD-4758-9A5C-6AE6F58D9D94}"/>
              </a:ext>
            </a:extLst>
          </p:cNvPr>
          <p:cNvSpPr txBox="1"/>
          <p:nvPr/>
        </p:nvSpPr>
        <p:spPr>
          <a:xfrm>
            <a:off x="3031330" y="264437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4D6D4A-B66A-41B8-A2A5-30A45B21626E}"/>
              </a:ext>
            </a:extLst>
          </p:cNvPr>
          <p:cNvSpPr/>
          <p:nvPr/>
        </p:nvSpPr>
        <p:spPr>
          <a:xfrm>
            <a:off x="6857721" y="2641574"/>
            <a:ext cx="937260" cy="4945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3C6DF-3DFB-4EB0-97C9-83C5F7D808E2}"/>
              </a:ext>
            </a:extLst>
          </p:cNvPr>
          <p:cNvSpPr txBox="1"/>
          <p:nvPr/>
        </p:nvSpPr>
        <p:spPr>
          <a:xfrm>
            <a:off x="6857721" y="313819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</a:t>
            </a:r>
            <a:r>
              <a:rPr lang="en-US" altLang="ko-KR" dirty="0" err="1">
                <a:effectLst/>
              </a:rPr>
              <a:t>ul.gnb</a:t>
            </a:r>
            <a:r>
              <a:rPr lang="en-US" altLang="ko-KR" dirty="0">
                <a:effectLst/>
              </a:rPr>
              <a:t> &gt; li &gt; a, </a:t>
            </a:r>
            <a:r>
              <a:rPr lang="en-US" altLang="ko-KR" dirty="0" err="1">
                <a:effectLst/>
              </a:rPr>
              <a:t>ol.</a:t>
            </a:r>
            <a:r>
              <a:rPr lang="en-US" altLang="ko-KR" dirty="0" err="1"/>
              <a:t>lnb</a:t>
            </a:r>
            <a:r>
              <a:rPr lang="en-US" altLang="ko-KR"/>
              <a:t> &gt; li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7688319" y="1855501"/>
            <a:ext cx="205697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 &gt; a:hover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하단에 </a:t>
            </a:r>
            <a:r>
              <a:rPr lang="en-US" altLang="ko-KR" dirty="0"/>
              <a:t>.</a:t>
            </a:r>
            <a:r>
              <a:rPr lang="en-US" altLang="ko-KR" dirty="0" err="1"/>
              <a:t>lnb</a:t>
            </a:r>
            <a:r>
              <a:rPr lang="en-US" altLang="ko-KR" dirty="0"/>
              <a:t> </a:t>
            </a:r>
            <a:r>
              <a:rPr lang="ko-KR" altLang="en-US" dirty="0"/>
              <a:t>노출</a:t>
            </a:r>
            <a:endParaRPr lang="en-US" altLang="ko-KR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3C34BD-4EEA-4027-852C-D9266FCD7A0B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77F2-82E4-4F2C-B001-05F98F2F2FAC}"/>
              </a:ext>
            </a:extLst>
          </p:cNvPr>
          <p:cNvSpPr txBox="1"/>
          <p:nvPr/>
        </p:nvSpPr>
        <p:spPr>
          <a:xfrm>
            <a:off x="1704581" y="201862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1D9-9B42-44F1-A95A-1ACB449809FD}"/>
              </a:ext>
            </a:extLst>
          </p:cNvPr>
          <p:cNvSpPr txBox="1"/>
          <p:nvPr/>
        </p:nvSpPr>
        <p:spPr>
          <a:xfrm>
            <a:off x="1704581" y="23171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nav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B3C39A-CFD7-4D04-AC3F-6495968C2853}"/>
              </a:ext>
            </a:extLst>
          </p:cNvPr>
          <p:cNvSpPr/>
          <p:nvPr/>
        </p:nvSpPr>
        <p:spPr>
          <a:xfrm>
            <a:off x="1704582" y="2671253"/>
            <a:ext cx="7200000" cy="217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9FD94-E769-4B2D-9291-BF53D5A914DF}"/>
              </a:ext>
            </a:extLst>
          </p:cNvPr>
          <p:cNvSpPr txBox="1"/>
          <p:nvPr/>
        </p:nvSpPr>
        <p:spPr>
          <a:xfrm>
            <a:off x="733962" y="2641574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div#intro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F16722-6AEC-4194-8C7E-7AD95553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8" y="1975005"/>
            <a:ext cx="7200000" cy="27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A2F2-5E36-49C9-81DD-E90C2CA3FAE6}"/>
              </a:ext>
            </a:extLst>
          </p:cNvPr>
          <p:cNvSpPr txBox="1"/>
          <p:nvPr/>
        </p:nvSpPr>
        <p:spPr>
          <a:xfrm>
            <a:off x="2635758" y="1975005"/>
            <a:ext cx="169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95EF1-8087-4368-887C-8605F1049810}"/>
              </a:ext>
            </a:extLst>
          </p:cNvPr>
          <p:cNvSpPr/>
          <p:nvPr/>
        </p:nvSpPr>
        <p:spPr>
          <a:xfrm>
            <a:off x="2635759" y="1978796"/>
            <a:ext cx="7200000" cy="2714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7E07-F474-4BC6-BCB9-1F4D5E1138E1}"/>
              </a:ext>
            </a:extLst>
          </p:cNvPr>
          <p:cNvSpPr txBox="1"/>
          <p:nvPr/>
        </p:nvSpPr>
        <p:spPr>
          <a:xfrm>
            <a:off x="6388198" y="2082088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C87925-6E0C-4596-91E7-31FAF2CB39E2}"/>
              </a:ext>
            </a:extLst>
          </p:cNvPr>
          <p:cNvSpPr txBox="1"/>
          <p:nvPr/>
        </p:nvSpPr>
        <p:spPr>
          <a:xfrm>
            <a:off x="3674377" y="4369839"/>
            <a:ext cx="338394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div.box-con:hover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- button </a:t>
            </a:r>
            <a:r>
              <a:rPr lang="ko-KR" altLang="en-US" dirty="0"/>
              <a:t>노출되면서 크기 확장</a:t>
            </a:r>
            <a:endParaRPr lang="en-US" altLang="ko-KR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FFF26-520B-4D8C-93FD-8281CADC50E2}"/>
              </a:ext>
            </a:extLst>
          </p:cNvPr>
          <p:cNvSpPr txBox="1"/>
          <p:nvPr/>
        </p:nvSpPr>
        <p:spPr>
          <a:xfrm>
            <a:off x="3608662" y="25835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F7B04-E545-4A23-8225-7F6FCB168EEC}"/>
              </a:ext>
            </a:extLst>
          </p:cNvPr>
          <p:cNvSpPr/>
          <p:nvPr/>
        </p:nvSpPr>
        <p:spPr>
          <a:xfrm>
            <a:off x="6467912" y="2444360"/>
            <a:ext cx="2354595" cy="4434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111FFF-938C-4909-A8B8-E9C40FB44D77}"/>
              </a:ext>
            </a:extLst>
          </p:cNvPr>
          <p:cNvSpPr/>
          <p:nvPr/>
        </p:nvSpPr>
        <p:spPr>
          <a:xfrm>
            <a:off x="3674377" y="3013936"/>
            <a:ext cx="1031847" cy="1138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49B461-209B-42AA-B272-680189F2FF1C}"/>
              </a:ext>
            </a:extLst>
          </p:cNvPr>
          <p:cNvSpPr/>
          <p:nvPr/>
        </p:nvSpPr>
        <p:spPr>
          <a:xfrm>
            <a:off x="3608663" y="2952845"/>
            <a:ext cx="5213844" cy="12584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6F28A-42AA-4A6F-B6BA-003DD5909787}"/>
              </a:ext>
            </a:extLst>
          </p:cNvPr>
          <p:cNvSpPr txBox="1"/>
          <p:nvPr/>
        </p:nvSpPr>
        <p:spPr>
          <a:xfrm>
            <a:off x="4771938" y="3009044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 &gt; </a:t>
            </a:r>
            <a:r>
              <a:rPr lang="en-US" altLang="ko-KR" dirty="0" err="1">
                <a:effectLst/>
              </a:rPr>
              <a:t>img</a:t>
            </a:r>
            <a:r>
              <a:rPr lang="en-US" altLang="ko-KR" dirty="0">
                <a:effectLst/>
              </a:rPr>
              <a:t>, p, button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4D2E4-148E-4764-B9D5-C92B03FB96CC}"/>
              </a:ext>
            </a:extLst>
          </p:cNvPr>
          <p:cNvSpPr txBox="1"/>
          <p:nvPr/>
        </p:nvSpPr>
        <p:spPr>
          <a:xfrm>
            <a:off x="10168689" y="0"/>
            <a:ext cx="20233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아이콘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픽토그램</a:t>
            </a:r>
            <a:r>
              <a:rPr lang="en-US" altLang="ko-KR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AC61FF-BC06-4F37-9CB8-D3B6A132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547937"/>
            <a:ext cx="7200000" cy="166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276475" y="2547937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276475" y="2547937"/>
            <a:ext cx="7200000" cy="166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7029974" y="2916696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8590D-91D4-437B-ACE2-F70920395BA1}"/>
              </a:ext>
            </a:extLst>
          </p:cNvPr>
          <p:cNvSpPr txBox="1"/>
          <p:nvPr/>
        </p:nvSpPr>
        <p:spPr>
          <a:xfrm>
            <a:off x="4507946" y="3571610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4507946" y="4024119"/>
            <a:ext cx="3318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‘</a:t>
            </a:r>
            <a:r>
              <a:rPr lang="ko-KR" altLang="en-US" dirty="0"/>
              <a:t>자료실</a:t>
            </a:r>
            <a:r>
              <a:rPr lang="en-US" altLang="ko-KR" dirty="0"/>
              <a:t>’ </a:t>
            </a:r>
            <a:r>
              <a:rPr lang="ko-KR" altLang="en-US" dirty="0"/>
              <a:t>페이지로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4651958" y="2917269"/>
            <a:ext cx="2378016" cy="5711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8F83B-979A-4CAC-841E-525D741A32AD}"/>
              </a:ext>
            </a:extLst>
          </p:cNvPr>
          <p:cNvSpPr/>
          <p:nvPr/>
        </p:nvSpPr>
        <p:spPr>
          <a:xfrm>
            <a:off x="5392803" y="3610106"/>
            <a:ext cx="940885" cy="330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05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37A53D9-6714-41EC-8865-DF8A7097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81" y="2648603"/>
            <a:ext cx="7920000" cy="186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041583" y="2279273"/>
            <a:ext cx="15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section.share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041582" y="2648604"/>
            <a:ext cx="7919999" cy="186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699074" y="2794808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-txt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4563E-0275-4F40-941D-ACBD2646677D}"/>
              </a:ext>
            </a:extLst>
          </p:cNvPr>
          <p:cNvSpPr txBox="1"/>
          <p:nvPr/>
        </p:nvSpPr>
        <p:spPr>
          <a:xfrm>
            <a:off x="7831115" y="2481556"/>
            <a:ext cx="25550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클릭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form </a:t>
            </a:r>
            <a:r>
              <a:rPr lang="ko-KR" altLang="en-US" dirty="0">
                <a:effectLst/>
              </a:rPr>
              <a:t>내용 저장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2095506" y="2828365"/>
            <a:ext cx="3301157" cy="11060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4345497" y="2937005"/>
            <a:ext cx="5519956" cy="13919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326496" y="3032613"/>
            <a:ext cx="1282613" cy="7347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237274" y="317622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10015505" y="2979474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95EF1-66D8-418A-87D6-505F0AE38F49}"/>
              </a:ext>
            </a:extLst>
          </p:cNvPr>
          <p:cNvSpPr/>
          <p:nvPr/>
        </p:nvSpPr>
        <p:spPr>
          <a:xfrm>
            <a:off x="5481151" y="3078743"/>
            <a:ext cx="1918896" cy="1076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F5892-36FB-44D0-95BB-30A9FB2F3F9A}"/>
              </a:ext>
            </a:extLst>
          </p:cNvPr>
          <p:cNvSpPr txBox="1"/>
          <p:nvPr/>
        </p:nvSpPr>
        <p:spPr>
          <a:xfrm>
            <a:off x="5572473" y="3619374"/>
            <a:ext cx="357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form &gt; .name, .phone, .question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9BF6F-5D08-4B63-971A-D065224AF0AE}"/>
              </a:ext>
            </a:extLst>
          </p:cNvPr>
          <p:cNvSpPr txBox="1"/>
          <p:nvPr/>
        </p:nvSpPr>
        <p:spPr>
          <a:xfrm>
            <a:off x="7831115" y="3003348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FEFED-C160-4AEE-931E-E0611B0A348F}"/>
              </a:ext>
            </a:extLst>
          </p:cNvPr>
          <p:cNvSpPr txBox="1"/>
          <p:nvPr/>
        </p:nvSpPr>
        <p:spPr>
          <a:xfrm>
            <a:off x="2120673" y="1908060"/>
            <a:ext cx="29690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상단 섹션에 </a:t>
            </a:r>
            <a:r>
              <a:rPr lang="ko-KR" altLang="en-US" dirty="0" err="1"/>
              <a:t>걸쳐있는</a:t>
            </a:r>
            <a:r>
              <a:rPr lang="ko-KR" altLang="en-US" dirty="0"/>
              <a:t> 느낌</a:t>
            </a:r>
          </a:p>
        </p:txBody>
      </p:sp>
    </p:spTree>
    <p:extLst>
      <p:ext uri="{BB962C8B-B14F-4D97-AF65-F5344CB8AC3E}">
        <p14:creationId xmlns:p14="http://schemas.microsoft.com/office/powerpoint/2010/main" val="18078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058FCB-5BC1-4814-9C2F-0B63308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33" y="1977485"/>
            <a:ext cx="7200000" cy="27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612035" y="197307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612034" y="1977485"/>
            <a:ext cx="7199999" cy="271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984AD-1EC2-47B6-9FD9-BEC0CFE5DFD3}"/>
              </a:ext>
            </a:extLst>
          </p:cNvPr>
          <p:cNvSpPr txBox="1"/>
          <p:nvPr/>
        </p:nvSpPr>
        <p:spPr>
          <a:xfrm>
            <a:off x="3548543" y="2773333"/>
            <a:ext cx="13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div.box</a:t>
            </a:r>
            <a:r>
              <a:rPr lang="en-US" altLang="ko-KR" dirty="0">
                <a:effectLst/>
              </a:rPr>
              <a:t>-con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DA1B79-AB16-4879-8F32-CEEAFD955362}"/>
              </a:ext>
            </a:extLst>
          </p:cNvPr>
          <p:cNvSpPr/>
          <p:nvPr/>
        </p:nvSpPr>
        <p:spPr>
          <a:xfrm>
            <a:off x="4972930" y="2407746"/>
            <a:ext cx="2434549" cy="6316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C8B8DB-77BA-49B8-9159-2EE4BA5C5DB8}"/>
              </a:ext>
            </a:extLst>
          </p:cNvPr>
          <p:cNvSpPr/>
          <p:nvPr/>
        </p:nvSpPr>
        <p:spPr>
          <a:xfrm>
            <a:off x="3548544" y="3150448"/>
            <a:ext cx="5259898" cy="109819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F9CD-FD6C-41D8-9019-0B35F6ED1912}"/>
              </a:ext>
            </a:extLst>
          </p:cNvPr>
          <p:cNvSpPr/>
          <p:nvPr/>
        </p:nvSpPr>
        <p:spPr>
          <a:xfrm>
            <a:off x="3671929" y="3232466"/>
            <a:ext cx="1193686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D5605-6A47-4E6F-8597-1152E512AF39}"/>
              </a:ext>
            </a:extLst>
          </p:cNvPr>
          <p:cNvSpPr txBox="1"/>
          <p:nvPr/>
        </p:nvSpPr>
        <p:spPr>
          <a:xfrm>
            <a:off x="3671929" y="424295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div &gt; h1, p, button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E54191-59FA-4489-9B12-E9418B4B5183}"/>
              </a:ext>
            </a:extLst>
          </p:cNvPr>
          <p:cNvSpPr txBox="1"/>
          <p:nvPr/>
        </p:nvSpPr>
        <p:spPr>
          <a:xfrm>
            <a:off x="7407479" y="2410844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h1 &gt; span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8185D3-865E-43BA-8A0C-D2D81E410441}"/>
              </a:ext>
            </a:extLst>
          </p:cNvPr>
          <p:cNvSpPr/>
          <p:nvPr/>
        </p:nvSpPr>
        <p:spPr>
          <a:xfrm>
            <a:off x="4914451" y="3232466"/>
            <a:ext cx="1193686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C0041A-807F-449D-99CF-17791021C632}"/>
              </a:ext>
            </a:extLst>
          </p:cNvPr>
          <p:cNvSpPr/>
          <p:nvPr/>
        </p:nvSpPr>
        <p:spPr>
          <a:xfrm>
            <a:off x="6240185" y="3232466"/>
            <a:ext cx="1193686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5E011-F3B2-49E4-AE51-73E2AB7D1E75}"/>
              </a:ext>
            </a:extLst>
          </p:cNvPr>
          <p:cNvSpPr/>
          <p:nvPr/>
        </p:nvSpPr>
        <p:spPr>
          <a:xfrm>
            <a:off x="7482707" y="3232466"/>
            <a:ext cx="1193686" cy="928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봉사 사진</a:t>
            </a:r>
            <a:endParaRPr lang="en-US" altLang="ko-KR" dirty="0">
              <a:effectLst/>
            </a:endParaRPr>
          </a:p>
          <a:p>
            <a:pPr algn="r"/>
            <a:r>
              <a:rPr lang="ko-KR" altLang="en-US" dirty="0">
                <a:effectLst/>
              </a:rPr>
              <a:t>미디어 사진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34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49F4E0-306D-4169-8894-0BCE21FCE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14"/>
          <a:stretch/>
        </p:blipFill>
        <p:spPr>
          <a:xfrm>
            <a:off x="2496000" y="2691261"/>
            <a:ext cx="7200000" cy="73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321929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section.story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695213"/>
            <a:ext cx="7199999" cy="733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배경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이미지</a:t>
            </a:r>
            <a:endParaRPr lang="en-US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22E88-2EF2-41A8-8EC2-4637A71D22BF}"/>
              </a:ext>
            </a:extLst>
          </p:cNvPr>
          <p:cNvSpPr txBox="1"/>
          <p:nvPr/>
        </p:nvSpPr>
        <p:spPr>
          <a:xfrm>
            <a:off x="7670350" y="3401389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button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720E30-FAFA-4AE6-9139-72271A3BC8BD}"/>
              </a:ext>
            </a:extLst>
          </p:cNvPr>
          <p:cNvSpPr/>
          <p:nvPr/>
        </p:nvSpPr>
        <p:spPr>
          <a:xfrm>
            <a:off x="3562801" y="2870564"/>
            <a:ext cx="2914913" cy="330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4CE4BD-3911-47E6-8D19-3D9EC30CACD0}"/>
              </a:ext>
            </a:extLst>
          </p:cNvPr>
          <p:cNvSpPr/>
          <p:nvPr/>
        </p:nvSpPr>
        <p:spPr>
          <a:xfrm>
            <a:off x="7670350" y="2895732"/>
            <a:ext cx="921390" cy="30513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315D243-230A-4CCC-AA6A-665E4CB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6"/>
          <a:stretch/>
        </p:blipFill>
        <p:spPr>
          <a:xfrm>
            <a:off x="2496000" y="2467556"/>
            <a:ext cx="7200000" cy="1095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51EAF-4888-4B34-8AD8-E412BA28D415}"/>
              </a:ext>
            </a:extLst>
          </p:cNvPr>
          <p:cNvSpPr txBox="1"/>
          <p:nvPr/>
        </p:nvSpPr>
        <p:spPr>
          <a:xfrm>
            <a:off x="2496002" y="209822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ffectLst/>
              </a:rPr>
              <a:t>section.social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F9210-9B20-4535-BE59-34C9B3ADB900}"/>
              </a:ext>
            </a:extLst>
          </p:cNvPr>
          <p:cNvSpPr/>
          <p:nvPr/>
        </p:nvSpPr>
        <p:spPr>
          <a:xfrm>
            <a:off x="2496001" y="2471970"/>
            <a:ext cx="7199999" cy="10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120F51-566B-4B15-B1D3-B763216263ED}"/>
              </a:ext>
            </a:extLst>
          </p:cNvPr>
          <p:cNvSpPr txBox="1"/>
          <p:nvPr/>
        </p:nvSpPr>
        <p:spPr>
          <a:xfrm>
            <a:off x="10771418" y="0"/>
            <a:ext cx="14205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effectLst/>
              </a:rPr>
              <a:t>로고 이미지</a:t>
            </a:r>
            <a:endParaRPr lang="en-US" altLang="ko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7C1BD-2B34-4A54-921E-BBD370A717BC}"/>
              </a:ext>
            </a:extLst>
          </p:cNvPr>
          <p:cNvSpPr txBox="1"/>
          <p:nvPr/>
        </p:nvSpPr>
        <p:spPr>
          <a:xfrm>
            <a:off x="3527848" y="3563224"/>
            <a:ext cx="233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-left &gt; </a:t>
            </a:r>
            <a:r>
              <a:rPr lang="en-US" altLang="ko-KR" dirty="0" err="1"/>
              <a:t>img</a:t>
            </a:r>
            <a:r>
              <a:rPr lang="en-US" altLang="ko-KR" dirty="0"/>
              <a:t>, 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E3A2A-F7C1-4849-93AC-0B385410B2EB}"/>
              </a:ext>
            </a:extLst>
          </p:cNvPr>
          <p:cNvSpPr/>
          <p:nvPr/>
        </p:nvSpPr>
        <p:spPr>
          <a:xfrm>
            <a:off x="3527848" y="2624370"/>
            <a:ext cx="2043855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0B462-25B4-4BC9-AA03-D753E10E70AA}"/>
              </a:ext>
            </a:extLst>
          </p:cNvPr>
          <p:cNvSpPr/>
          <p:nvPr/>
        </p:nvSpPr>
        <p:spPr>
          <a:xfrm>
            <a:off x="7562953" y="2624370"/>
            <a:ext cx="944897" cy="7894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77EB1-AAD5-4F5B-AD2C-4B90A1152F38}"/>
              </a:ext>
            </a:extLst>
          </p:cNvPr>
          <p:cNvSpPr txBox="1"/>
          <p:nvPr/>
        </p:nvSpPr>
        <p:spPr>
          <a:xfrm>
            <a:off x="7562953" y="3563224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div.box</a:t>
            </a:r>
            <a:r>
              <a:rPr lang="en-US" altLang="ko-KR" dirty="0"/>
              <a:t>-right &gt; p, span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0E787-4A72-4412-99CB-7A858DD21543}"/>
              </a:ext>
            </a:extLst>
          </p:cNvPr>
          <p:cNvSpPr txBox="1"/>
          <p:nvPr/>
        </p:nvSpPr>
        <p:spPr>
          <a:xfrm>
            <a:off x="7663336" y="3932556"/>
            <a:ext cx="18100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span : </a:t>
            </a:r>
            <a:r>
              <a:rPr lang="ko-KR" altLang="en-US" dirty="0"/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292137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195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83</cp:revision>
  <dcterms:created xsi:type="dcterms:W3CDTF">2022-01-06T13:29:07Z</dcterms:created>
  <dcterms:modified xsi:type="dcterms:W3CDTF">2022-01-08T15:38:59Z</dcterms:modified>
</cp:coreProperties>
</file>