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고객 후기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자주묻는질문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9817FC8-0C1B-4C77-A219-195CD931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81" y="2012051"/>
            <a:ext cx="7200000" cy="28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201862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2012053"/>
            <a:ext cx="7200000" cy="6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2058079"/>
            <a:ext cx="7092932" cy="2978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370478"/>
            <a:ext cx="7092932" cy="2735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3031330" y="2447419"/>
            <a:ext cx="4527785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6427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3031330" y="264437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857721" y="2641574"/>
            <a:ext cx="937260" cy="4945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6857721" y="313819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/>
              <a:t> &gt; li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855501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04581" y="201862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04581" y="23171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671253"/>
            <a:ext cx="7200000" cy="217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64157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388198" y="2082088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338394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- button </a:t>
            </a:r>
            <a:r>
              <a:rPr lang="ko-KR" altLang="en-US" dirty="0"/>
              <a:t>노출되면서 크기 확장</a:t>
            </a:r>
            <a:endParaRPr lang="en-US" altLang="ko-KR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</a:t>
            </a:r>
            <a:r>
              <a:rPr lang="en-US" altLang="ko-KR" dirty="0" err="1"/>
              <a:t>consult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648604"/>
            <a:ext cx="7919999" cy="186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831115" y="2481556"/>
            <a:ext cx="25550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6" y="2937005"/>
            <a:ext cx="5562359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80763" y="3032613"/>
            <a:ext cx="1199626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2230419" y="3176224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&gt; div &gt; h1, span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9961581" y="293700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611332" y="3094526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.question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30508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상단 섹션에 걸쳐 있는 느낌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17080-E27A-496A-81F8-FB0474FD574E}"/>
              </a:ext>
            </a:extLst>
          </p:cNvPr>
          <p:cNvSpPr/>
          <p:nvPr/>
        </p:nvSpPr>
        <p:spPr>
          <a:xfrm>
            <a:off x="7697880" y="3003347"/>
            <a:ext cx="1076102" cy="12582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8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봉사 사진</a:t>
            </a:r>
            <a:endParaRPr lang="en-US" altLang="ko-KR" dirty="0">
              <a:effectLst/>
            </a:endParaRPr>
          </a:p>
          <a:p>
            <a:pPr algn="r"/>
            <a:r>
              <a:rPr lang="ko-KR" altLang="en-US" dirty="0">
                <a:effectLst/>
              </a:rPr>
              <a:t>미디어 사진</a:t>
            </a:r>
            <a:endParaRPr lang="en-US" altLang="ko-KR" dirty="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DF2C7D-834E-4791-9766-9827E6A22181}"/>
              </a:ext>
            </a:extLst>
          </p:cNvPr>
          <p:cNvSpPr/>
          <p:nvPr/>
        </p:nvSpPr>
        <p:spPr>
          <a:xfrm>
            <a:off x="6240185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D8C7F-3402-40D4-993D-331E950583D7}"/>
              </a:ext>
            </a:extLst>
          </p:cNvPr>
          <p:cNvSpPr txBox="1"/>
          <p:nvPr/>
        </p:nvSpPr>
        <p:spPr>
          <a:xfrm>
            <a:off x="4767448" y="3236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536F9-427A-41E6-97F2-467CFF5130A5}"/>
              </a:ext>
            </a:extLst>
          </p:cNvPr>
          <p:cNvSpPr txBox="1"/>
          <p:nvPr/>
        </p:nvSpPr>
        <p:spPr>
          <a:xfrm>
            <a:off x="6240184" y="3236808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18100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: </a:t>
            </a:r>
            <a:r>
              <a:rPr lang="ko-KR" altLang="en-US" dirty="0"/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202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98</cp:revision>
  <dcterms:created xsi:type="dcterms:W3CDTF">2022-01-06T13:29:07Z</dcterms:created>
  <dcterms:modified xsi:type="dcterms:W3CDTF">2022-01-10T05:22:23Z</dcterms:modified>
</cp:coreProperties>
</file>