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71799-7650-423F-809C-8DF822735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AAF15D-2C94-496D-96FA-1C7496E09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51897-486D-4B59-AA9A-9C62E757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296D-3F23-4848-A228-4B1D3979DFA7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24A6E-5646-409C-9F87-043D006E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A39DAE-1175-4723-869F-723319E5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8CF0-E7D5-41F0-853B-1434EAB8E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21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938B6-3334-4F68-9EA5-4E396B88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493729-8350-4B56-A799-76B43B0CF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CE9528-0473-4CE9-A61C-45847755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296D-3F23-4848-A228-4B1D3979DFA7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2122F-8131-4FF4-B9F3-F19F2A89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806D2D-B583-4CEA-8DDC-4288C804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8CF0-E7D5-41F0-853B-1434EAB8E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25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EED010-35BB-473F-957A-A370FF5B5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0A60E8-2E8A-40C2-99AC-C8D722BF3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A428C-B20D-4407-A480-87AB17F8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296D-3F23-4848-A228-4B1D3979DFA7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1A34E-F443-43A9-A1D3-5AFB9B69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BDA14B-5648-440A-88C3-A33972D0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8CF0-E7D5-41F0-853B-1434EAB8E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39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06FDE-407D-457A-867A-0CEE071F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265E6-6B41-456A-A538-E648CA504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280C4-271D-4C6E-B96C-B3971E48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296D-3F23-4848-A228-4B1D3979DFA7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C0E3A8-5EDB-44B1-A3FA-AC8D1196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B578D-8CA7-4904-B57F-1CD41C12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8CF0-E7D5-41F0-853B-1434EAB8E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59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EF470-93E1-4A7D-8F8C-9873BBC4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0AF8CE-4C6C-4F76-B16B-32915BAFE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19D05-2341-44DC-9AEC-6FB39468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296D-3F23-4848-A228-4B1D3979DFA7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0B291-DF4D-44B3-AF4A-708AE95C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71980-5C8D-42BC-9E9D-3EDC11EE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8CF0-E7D5-41F0-853B-1434EAB8E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58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37071-9BB9-4111-83BF-BB148A93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CF9D10-AAF9-42C7-BD6F-575ECB2B3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5A8E45-DBAD-49DC-8188-49AF2CDD0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9725CB-B7E1-42FB-8010-509C889A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296D-3F23-4848-A228-4B1D3979DFA7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4195AC-AB75-4907-86AD-AE6DFE42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FFC6E-12B0-41E8-8F8D-FFA580C6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8CF0-E7D5-41F0-853B-1434EAB8E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3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04F2F-83F8-4670-ABE4-E853517E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8F9883-5FFE-4848-9D56-CEBD8ACE8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7F2B67-21E0-4C15-90AB-796EE1CE4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21FCDF-916A-415D-B058-DB051F04B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36E2C3-D5E3-432D-8F39-04CD99A8C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E7E4BD-6AAD-49AE-B965-FEE541F6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296D-3F23-4848-A228-4B1D3979DFA7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2CC881-49BA-4898-A471-A556EB87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CC6856-B733-4307-B50B-CE270D3E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8CF0-E7D5-41F0-853B-1434EAB8E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40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45813-F395-4BA1-921C-55DBEEE8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F03750-DB1A-40AC-BA37-FD22139F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296D-3F23-4848-A228-4B1D3979DFA7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685823-0EE0-4947-A472-66A3E92D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4DDD4-5E7A-4783-9F17-290D5F72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8CF0-E7D5-41F0-853B-1434EAB8E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53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9DA592-9537-43D2-8DF4-48EBBB4E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296D-3F23-4848-A228-4B1D3979DFA7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A23AD3-7F2F-46CC-9E5F-25DCD483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8DDE50-93FA-44F9-9E77-A81939D0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8CF0-E7D5-41F0-853B-1434EAB8E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48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370F5-7C4E-41E1-B6F6-2CB30BF1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52FF2-CB88-4929-A863-9BFD89860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DC358A-534E-455A-B853-A5067A3B7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B900F2-C290-4D61-A2AC-B1A8F6F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296D-3F23-4848-A228-4B1D3979DFA7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C7F1FF-1422-4B1E-B2E5-4C562069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E80CA-F2DD-4498-93E1-C8A5ECA4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8CF0-E7D5-41F0-853B-1434EAB8E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6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0463B-D397-4F02-BBE3-4615EA27F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55909F-1494-4C64-AF91-27F5A288E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5147CE-338D-4881-9AC9-5678714EC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67F5DE-22A0-4BD6-B50F-85365DD2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296D-3F23-4848-A228-4B1D3979DFA7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995B4-5E2A-4617-8E25-39782B26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B6FA02-CABF-4C1C-921C-6DD40585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8CF0-E7D5-41F0-853B-1434EAB8E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00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853AAE-E32F-4864-A492-AB8780CC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C776EB-724A-4027-AD23-133E3AFCF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545454-184F-4564-B806-B5198518E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296D-3F23-4848-A228-4B1D3979DFA7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1332B-86F1-4D7C-9370-8CCB639B2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B5B175-BA0D-4CCB-A251-095453A1B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D8CF0-E7D5-41F0-853B-1434EAB8E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92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A9D2EB-1D3C-49E9-9E55-86E6C5FFDE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667"/>
          <a:stretch/>
        </p:blipFill>
        <p:spPr>
          <a:xfrm>
            <a:off x="2496000" y="1376561"/>
            <a:ext cx="7200000" cy="4104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4C62BA-7FF7-4ED9-BEF1-F43D96C9BD5F}"/>
              </a:ext>
            </a:extLst>
          </p:cNvPr>
          <p:cNvSpPr txBox="1"/>
          <p:nvPr/>
        </p:nvSpPr>
        <p:spPr>
          <a:xfrm>
            <a:off x="10458833" y="0"/>
            <a:ext cx="1733167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메인 화면 사진</a:t>
            </a:r>
            <a:endParaRPr lang="en-US" altLang="ko-KR" dirty="0"/>
          </a:p>
          <a:p>
            <a:pPr algn="r"/>
            <a:r>
              <a:rPr lang="ko-KR" altLang="en-US" dirty="0"/>
              <a:t>로고</a:t>
            </a:r>
            <a:endParaRPr lang="en-US" altLang="ko-KR" dirty="0"/>
          </a:p>
          <a:p>
            <a:pPr algn="r"/>
            <a:r>
              <a:rPr lang="ko-KR" altLang="en-US" dirty="0"/>
              <a:t>아이콘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24A659-A650-426D-9EE7-A263769DB636}"/>
              </a:ext>
            </a:extLst>
          </p:cNvPr>
          <p:cNvSpPr/>
          <p:nvPr/>
        </p:nvSpPr>
        <p:spPr>
          <a:xfrm>
            <a:off x="2496001" y="1376561"/>
            <a:ext cx="7200000" cy="3760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2A2B3A-6866-4C4D-A1C5-19C57A418E10}"/>
              </a:ext>
            </a:extLst>
          </p:cNvPr>
          <p:cNvSpPr/>
          <p:nvPr/>
        </p:nvSpPr>
        <p:spPr>
          <a:xfrm>
            <a:off x="2496001" y="1767086"/>
            <a:ext cx="7200000" cy="37143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0B78BA-14E7-429F-AF13-E3C30068B292}"/>
              </a:ext>
            </a:extLst>
          </p:cNvPr>
          <p:cNvSpPr/>
          <p:nvPr/>
        </p:nvSpPr>
        <p:spPr>
          <a:xfrm>
            <a:off x="5144928" y="1480603"/>
            <a:ext cx="1992472" cy="16795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DE0626-3374-4B34-BAA7-3E420A75B628}"/>
              </a:ext>
            </a:extLst>
          </p:cNvPr>
          <p:cNvSpPr/>
          <p:nvPr/>
        </p:nvSpPr>
        <p:spPr>
          <a:xfrm>
            <a:off x="9067800" y="1480603"/>
            <a:ext cx="329652" cy="16795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2B8594-E6B5-46DD-8AE5-00587564E7D6}"/>
              </a:ext>
            </a:extLst>
          </p:cNvPr>
          <p:cNvSpPr/>
          <p:nvPr/>
        </p:nvSpPr>
        <p:spPr>
          <a:xfrm>
            <a:off x="2794548" y="1480603"/>
            <a:ext cx="591590" cy="16795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DCE3E9-F82B-4DB6-B6CF-FF99E995FFD3}"/>
              </a:ext>
            </a:extLst>
          </p:cNvPr>
          <p:cNvSpPr txBox="1"/>
          <p:nvPr/>
        </p:nvSpPr>
        <p:spPr>
          <a:xfrm>
            <a:off x="0" y="0"/>
            <a:ext cx="2794548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전체 화면 너비 </a:t>
            </a:r>
            <a:r>
              <a:rPr lang="en-US" altLang="ko-KR" dirty="0">
                <a:solidFill>
                  <a:schemeClr val="bg1"/>
                </a:solidFill>
              </a:rPr>
              <a:t>100%</a:t>
            </a:r>
          </a:p>
          <a:p>
            <a:pPr algn="r"/>
            <a:r>
              <a:rPr lang="ko-KR" altLang="en-US" dirty="0">
                <a:solidFill>
                  <a:schemeClr val="bg1"/>
                </a:solidFill>
              </a:rPr>
              <a:t>콘텐츠 너비 </a:t>
            </a:r>
            <a:r>
              <a:rPr lang="en-US" altLang="ko-KR" dirty="0">
                <a:solidFill>
                  <a:schemeClr val="bg1"/>
                </a:solidFill>
              </a:rPr>
              <a:t>1280px </a:t>
            </a:r>
            <a:r>
              <a:rPr lang="ko-KR" altLang="en-US" dirty="0">
                <a:solidFill>
                  <a:schemeClr val="bg1"/>
                </a:solidFill>
              </a:rPr>
              <a:t>고정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</a:rPr>
              <a:t>반응형 </a:t>
            </a:r>
            <a:r>
              <a:rPr lang="en-US" altLang="ko-KR" dirty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8E9BD8-6289-4482-96BE-B07E1A87C746}"/>
              </a:ext>
            </a:extLst>
          </p:cNvPr>
          <p:cNvSpPr txBox="1"/>
          <p:nvPr/>
        </p:nvSpPr>
        <p:spPr>
          <a:xfrm>
            <a:off x="1589982" y="1375518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>
                <a:solidFill>
                  <a:srgbClr val="FF0000"/>
                </a:solidFill>
              </a:rPr>
              <a:t>header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55E9A0-050F-46FF-9472-85BC50BD8325}"/>
              </a:ext>
            </a:extLst>
          </p:cNvPr>
          <p:cNvSpPr txBox="1"/>
          <p:nvPr/>
        </p:nvSpPr>
        <p:spPr>
          <a:xfrm>
            <a:off x="5144928" y="98953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nav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9A3D2-E94F-4C48-BFC9-B27EC644971A}"/>
              </a:ext>
            </a:extLst>
          </p:cNvPr>
          <p:cNvSpPr txBox="1"/>
          <p:nvPr/>
        </p:nvSpPr>
        <p:spPr>
          <a:xfrm>
            <a:off x="8425249" y="989531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.sub-nav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4A3C8F-A544-4B12-A61B-BB862959132D}"/>
              </a:ext>
            </a:extLst>
          </p:cNvPr>
          <p:cNvSpPr txBox="1"/>
          <p:nvPr/>
        </p:nvSpPr>
        <p:spPr>
          <a:xfrm>
            <a:off x="1707065" y="1767853"/>
            <a:ext cx="7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>
                <a:solidFill>
                  <a:srgbClr val="FF0000"/>
                </a:solidFill>
              </a:rPr>
              <a:t>figure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E48EA6-A65E-433D-821D-4F589CFFCF8E}"/>
              </a:ext>
            </a:extLst>
          </p:cNvPr>
          <p:cNvSpPr/>
          <p:nvPr/>
        </p:nvSpPr>
        <p:spPr>
          <a:xfrm>
            <a:off x="3229761" y="2668513"/>
            <a:ext cx="2273417" cy="17449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97DC1B-85CD-4C1F-B10F-820AF0B2E7EE}"/>
              </a:ext>
            </a:extLst>
          </p:cNvPr>
          <p:cNvSpPr txBox="1"/>
          <p:nvPr/>
        </p:nvSpPr>
        <p:spPr>
          <a:xfrm>
            <a:off x="3927887" y="32178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텍스트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077CEF-3CE9-4AF9-AC4E-CE3F4D47C575}"/>
              </a:ext>
            </a:extLst>
          </p:cNvPr>
          <p:cNvSpPr txBox="1"/>
          <p:nvPr/>
        </p:nvSpPr>
        <p:spPr>
          <a:xfrm>
            <a:off x="7137400" y="335630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슬라이더</a:t>
            </a:r>
            <a:r>
              <a:rPr lang="en-US" altLang="ko-KR" dirty="0"/>
              <a:t>?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3B07EC-4A8A-4CB4-8E22-A14B30B193F7}"/>
              </a:ext>
            </a:extLst>
          </p:cNvPr>
          <p:cNvSpPr/>
          <p:nvPr/>
        </p:nvSpPr>
        <p:spPr>
          <a:xfrm>
            <a:off x="2704940" y="1435507"/>
            <a:ext cx="6782123" cy="25814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C22F3E-D61D-4F28-9E5E-39F063F99D83}"/>
              </a:ext>
            </a:extLst>
          </p:cNvPr>
          <p:cNvSpPr/>
          <p:nvPr/>
        </p:nvSpPr>
        <p:spPr>
          <a:xfrm>
            <a:off x="5103261" y="4866654"/>
            <a:ext cx="1985478" cy="31161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A7E345-DEFB-4A4F-BB2F-248A3AF712A4}"/>
              </a:ext>
            </a:extLst>
          </p:cNvPr>
          <p:cNvSpPr txBox="1"/>
          <p:nvPr/>
        </p:nvSpPr>
        <p:spPr>
          <a:xfrm>
            <a:off x="9695999" y="137551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상단 고정 헤더</a:t>
            </a:r>
          </a:p>
        </p:txBody>
      </p:sp>
    </p:spTree>
    <p:extLst>
      <p:ext uri="{BB962C8B-B14F-4D97-AF65-F5344CB8AC3E}">
        <p14:creationId xmlns:p14="http://schemas.microsoft.com/office/powerpoint/2010/main" val="122671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A9D2EB-1D3C-49E9-9E55-86E6C5FFDE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75" b="58682"/>
          <a:stretch/>
        </p:blipFill>
        <p:spPr>
          <a:xfrm>
            <a:off x="2496000" y="2563756"/>
            <a:ext cx="7200000" cy="173048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4E409E9-42A8-4533-8092-3D314C74A656}"/>
              </a:ext>
            </a:extLst>
          </p:cNvPr>
          <p:cNvSpPr/>
          <p:nvPr/>
        </p:nvSpPr>
        <p:spPr>
          <a:xfrm>
            <a:off x="2381252" y="2563756"/>
            <a:ext cx="7429498" cy="1730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9D4141-691C-44DB-992D-80D3604A501D}"/>
              </a:ext>
            </a:extLst>
          </p:cNvPr>
          <p:cNvSpPr/>
          <p:nvPr/>
        </p:nvSpPr>
        <p:spPr>
          <a:xfrm>
            <a:off x="2496000" y="2667766"/>
            <a:ext cx="2304600" cy="152246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1E98CE-BA62-40F1-9858-BD0A578B46A7}"/>
              </a:ext>
            </a:extLst>
          </p:cNvPr>
          <p:cNvSpPr/>
          <p:nvPr/>
        </p:nvSpPr>
        <p:spPr>
          <a:xfrm>
            <a:off x="4943700" y="2667766"/>
            <a:ext cx="2304600" cy="152246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63E8F5-5522-41BC-B243-4231D946DE2A}"/>
              </a:ext>
            </a:extLst>
          </p:cNvPr>
          <p:cNvSpPr/>
          <p:nvPr/>
        </p:nvSpPr>
        <p:spPr>
          <a:xfrm>
            <a:off x="7391399" y="2667766"/>
            <a:ext cx="2304600" cy="152246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25D42A-5606-48AF-818B-97D440BBC07D}"/>
              </a:ext>
            </a:extLst>
          </p:cNvPr>
          <p:cNvSpPr txBox="1"/>
          <p:nvPr/>
        </p:nvSpPr>
        <p:spPr>
          <a:xfrm>
            <a:off x="11545669" y="0"/>
            <a:ext cx="64633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사진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7EA09E-5273-4144-88E2-3D8ACCA8E6C8}"/>
              </a:ext>
            </a:extLst>
          </p:cNvPr>
          <p:cNvSpPr txBox="1"/>
          <p:nvPr/>
        </p:nvSpPr>
        <p:spPr>
          <a:xfrm>
            <a:off x="2381250" y="2194424"/>
            <a:ext cx="1701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>
                <a:solidFill>
                  <a:srgbClr val="FF0000"/>
                </a:solidFill>
              </a:rPr>
              <a:t>section.banner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FAFAAE-7544-433E-8A69-B787847D4E37}"/>
              </a:ext>
            </a:extLst>
          </p:cNvPr>
          <p:cNvSpPr txBox="1"/>
          <p:nvPr/>
        </p:nvSpPr>
        <p:spPr>
          <a:xfrm>
            <a:off x="1005616" y="2667766"/>
            <a:ext cx="137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rgbClr val="FFC000"/>
                </a:solidFill>
              </a:rPr>
              <a:t>a&gt;h1&gt;span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3147C-3607-4E33-8C95-538331A113CD}"/>
              </a:ext>
            </a:extLst>
          </p:cNvPr>
          <p:cNvSpPr txBox="1"/>
          <p:nvPr/>
        </p:nvSpPr>
        <p:spPr>
          <a:xfrm>
            <a:off x="2496000" y="4398254"/>
            <a:ext cx="3117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:hover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span::after </a:t>
            </a:r>
            <a:r>
              <a:rPr lang="ko-KR" altLang="en-US" dirty="0">
                <a:solidFill>
                  <a:srgbClr val="FFC000"/>
                </a:solidFill>
              </a:rPr>
              <a:t>밑줄 서서히 등장</a:t>
            </a:r>
            <a:endParaRPr lang="en-US" altLang="ko-K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87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A9D2EB-1D3C-49E9-9E55-86E6C5FFDE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72" b="48991"/>
          <a:stretch/>
        </p:blipFill>
        <p:spPr>
          <a:xfrm>
            <a:off x="2496000" y="2701933"/>
            <a:ext cx="7200000" cy="145413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3E49732-49BE-44CE-809F-3782DD21176F}"/>
              </a:ext>
            </a:extLst>
          </p:cNvPr>
          <p:cNvSpPr/>
          <p:nvPr/>
        </p:nvSpPr>
        <p:spPr>
          <a:xfrm>
            <a:off x="2496002" y="2701933"/>
            <a:ext cx="7199998" cy="1454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2514EB-CAB1-4309-8EF9-6C68D51BECAC}"/>
              </a:ext>
            </a:extLst>
          </p:cNvPr>
          <p:cNvSpPr/>
          <p:nvPr/>
        </p:nvSpPr>
        <p:spPr>
          <a:xfrm>
            <a:off x="3667574" y="2934467"/>
            <a:ext cx="4828725" cy="81838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6CF520-DC00-4B25-B867-8A4A08DF2E30}"/>
              </a:ext>
            </a:extLst>
          </p:cNvPr>
          <p:cNvSpPr/>
          <p:nvPr/>
        </p:nvSpPr>
        <p:spPr>
          <a:xfrm>
            <a:off x="3800924" y="3058292"/>
            <a:ext cx="647251" cy="5421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50EFE7-1EDA-4A3D-954A-A02880127B7F}"/>
              </a:ext>
            </a:extLst>
          </p:cNvPr>
          <p:cNvSpPr txBox="1"/>
          <p:nvPr/>
        </p:nvSpPr>
        <p:spPr>
          <a:xfrm>
            <a:off x="11314836" y="0"/>
            <a:ext cx="87716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아이콘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836AC-C0E2-4C74-B606-37D85B407ACE}"/>
              </a:ext>
            </a:extLst>
          </p:cNvPr>
          <p:cNvSpPr txBox="1"/>
          <p:nvPr/>
        </p:nvSpPr>
        <p:spPr>
          <a:xfrm>
            <a:off x="2496000" y="2340877"/>
            <a:ext cx="188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>
                <a:solidFill>
                  <a:srgbClr val="FF0000"/>
                </a:solidFill>
              </a:rPr>
              <a:t>section.category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A9B9DA-B211-4E18-AC0D-7D8C57D186C9}"/>
              </a:ext>
            </a:extLst>
          </p:cNvPr>
          <p:cNvSpPr txBox="1"/>
          <p:nvPr/>
        </p:nvSpPr>
        <p:spPr>
          <a:xfrm>
            <a:off x="2904220" y="279211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rgbClr val="FFC000"/>
                </a:solidFill>
              </a:rPr>
              <a:t>.inner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094F39-794B-40AF-99D6-D34D399A48F2}"/>
              </a:ext>
            </a:extLst>
          </p:cNvPr>
          <p:cNvSpPr txBox="1"/>
          <p:nvPr/>
        </p:nvSpPr>
        <p:spPr>
          <a:xfrm>
            <a:off x="2801630" y="3087816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rgbClr val="00B050"/>
                </a:solidFill>
              </a:rPr>
              <a:t>a&gt;</a:t>
            </a:r>
            <a:r>
              <a:rPr lang="en-US" altLang="ko-KR" dirty="0" err="1">
                <a:solidFill>
                  <a:srgbClr val="00B050"/>
                </a:solidFill>
              </a:rPr>
              <a:t>img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03255-C6AC-403D-847C-969E5F5FA5C5}"/>
              </a:ext>
            </a:extLst>
          </p:cNvPr>
          <p:cNvSpPr txBox="1"/>
          <p:nvPr/>
        </p:nvSpPr>
        <p:spPr>
          <a:xfrm>
            <a:off x="3734667" y="4332457"/>
            <a:ext cx="2930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:hover</a:t>
            </a:r>
          </a:p>
          <a:p>
            <a:r>
              <a:rPr lang="en-US" altLang="ko-KR" dirty="0" err="1">
                <a:solidFill>
                  <a:srgbClr val="00B050"/>
                </a:solidFill>
              </a:rPr>
              <a:t>img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크기 확대 </a:t>
            </a:r>
            <a:r>
              <a:rPr lang="en-US" altLang="ko-KR" dirty="0">
                <a:solidFill>
                  <a:srgbClr val="00B050"/>
                </a:solidFill>
              </a:rPr>
              <a:t>/ </a:t>
            </a:r>
            <a:r>
              <a:rPr lang="ko-KR" altLang="en-US" dirty="0">
                <a:solidFill>
                  <a:srgbClr val="00B050"/>
                </a:solidFill>
              </a:rPr>
              <a:t>색상 변경</a:t>
            </a:r>
            <a:endParaRPr lang="en-US" altLang="ko-K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95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A9D2EB-1D3C-49E9-9E55-86E6C5FFDE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b="27333"/>
          <a:stretch/>
        </p:blipFill>
        <p:spPr>
          <a:xfrm>
            <a:off x="2495999" y="1787048"/>
            <a:ext cx="7200000" cy="328390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B334EC4-A874-407B-A4E0-D5EB8554F180}"/>
              </a:ext>
            </a:extLst>
          </p:cNvPr>
          <p:cNvSpPr/>
          <p:nvPr/>
        </p:nvSpPr>
        <p:spPr>
          <a:xfrm>
            <a:off x="2496000" y="1787047"/>
            <a:ext cx="7199999" cy="32839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F6A052-AE75-4622-AEC6-EF1F02D1CC0A}"/>
              </a:ext>
            </a:extLst>
          </p:cNvPr>
          <p:cNvSpPr/>
          <p:nvPr/>
        </p:nvSpPr>
        <p:spPr>
          <a:xfrm>
            <a:off x="3133948" y="1943239"/>
            <a:ext cx="5905053" cy="293341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41E5AC-3A2B-4016-A62D-D012E70450ED}"/>
              </a:ext>
            </a:extLst>
          </p:cNvPr>
          <p:cNvSpPr/>
          <p:nvPr/>
        </p:nvSpPr>
        <p:spPr>
          <a:xfrm>
            <a:off x="3200849" y="2010542"/>
            <a:ext cx="1428301" cy="14184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95134-BB1F-4F7B-A162-2E4520D60162}"/>
              </a:ext>
            </a:extLst>
          </p:cNvPr>
          <p:cNvSpPr txBox="1"/>
          <p:nvPr/>
        </p:nvSpPr>
        <p:spPr>
          <a:xfrm>
            <a:off x="11545669" y="0"/>
            <a:ext cx="64633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사진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AACA6-90ED-4215-82F2-5E9531124216}"/>
              </a:ext>
            </a:extLst>
          </p:cNvPr>
          <p:cNvSpPr txBox="1"/>
          <p:nvPr/>
        </p:nvSpPr>
        <p:spPr>
          <a:xfrm>
            <a:off x="705188" y="1787046"/>
            <a:ext cx="17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>
                <a:solidFill>
                  <a:srgbClr val="FF0000"/>
                </a:solidFill>
              </a:rPr>
              <a:t>section.product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A4F9A-2898-4251-9F30-EEF08DF697EF}"/>
              </a:ext>
            </a:extLst>
          </p:cNvPr>
          <p:cNvSpPr txBox="1"/>
          <p:nvPr/>
        </p:nvSpPr>
        <p:spPr>
          <a:xfrm>
            <a:off x="1732648" y="214885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rgbClr val="FFC000"/>
                </a:solidFill>
              </a:rPr>
              <a:t>.inner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41D6B-2EDF-4C1F-B091-37B489B8FB5A}"/>
              </a:ext>
            </a:extLst>
          </p:cNvPr>
          <p:cNvSpPr txBox="1"/>
          <p:nvPr/>
        </p:nvSpPr>
        <p:spPr>
          <a:xfrm>
            <a:off x="1678468" y="2510668"/>
            <a:ext cx="81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>
                <a:solidFill>
                  <a:srgbClr val="00B050"/>
                </a:solidFill>
              </a:rPr>
              <a:t>a.item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B97902-7666-495E-A2AD-8DE227D19FA3}"/>
              </a:ext>
            </a:extLst>
          </p:cNvPr>
          <p:cNvSpPr txBox="1"/>
          <p:nvPr/>
        </p:nvSpPr>
        <p:spPr>
          <a:xfrm>
            <a:off x="3200849" y="5227141"/>
            <a:ext cx="3605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:hover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오버레이 </a:t>
            </a:r>
            <a:r>
              <a:rPr lang="en-US" altLang="ko-KR" dirty="0">
                <a:solidFill>
                  <a:srgbClr val="00B050"/>
                </a:solidFill>
              </a:rPr>
              <a:t>.hide </a:t>
            </a:r>
            <a:r>
              <a:rPr lang="ko-KR" altLang="en-US" dirty="0">
                <a:solidFill>
                  <a:srgbClr val="00B050"/>
                </a:solidFill>
              </a:rPr>
              <a:t>등장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상품명 노출</a:t>
            </a:r>
            <a:endParaRPr lang="en-US" altLang="ko-K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53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A9D2EB-1D3C-49E9-9E55-86E6C5FFDE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704" b="15000"/>
          <a:stretch/>
        </p:blipFill>
        <p:spPr>
          <a:xfrm>
            <a:off x="2496000" y="2610707"/>
            <a:ext cx="7200000" cy="163658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9885BED-1792-4D22-A846-414CCFA3D8D2}"/>
              </a:ext>
            </a:extLst>
          </p:cNvPr>
          <p:cNvSpPr/>
          <p:nvPr/>
        </p:nvSpPr>
        <p:spPr>
          <a:xfrm>
            <a:off x="2496000" y="2619375"/>
            <a:ext cx="7199999" cy="1636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8C1BBC-9A0D-4B5C-B2BF-15253B2193C9}"/>
              </a:ext>
            </a:extLst>
          </p:cNvPr>
          <p:cNvSpPr/>
          <p:nvPr/>
        </p:nvSpPr>
        <p:spPr>
          <a:xfrm>
            <a:off x="4886435" y="2903190"/>
            <a:ext cx="2419127" cy="90473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8248B-70D5-45D4-8AE6-DFB96A6887EB}"/>
              </a:ext>
            </a:extLst>
          </p:cNvPr>
          <p:cNvSpPr txBox="1"/>
          <p:nvPr/>
        </p:nvSpPr>
        <p:spPr>
          <a:xfrm>
            <a:off x="11002251" y="0"/>
            <a:ext cx="118974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배경 사진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9EDBCE-CDCF-43DD-8123-25671A776408}"/>
              </a:ext>
            </a:extLst>
          </p:cNvPr>
          <p:cNvSpPr txBox="1"/>
          <p:nvPr/>
        </p:nvSpPr>
        <p:spPr>
          <a:xfrm>
            <a:off x="532812" y="2619375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>
                <a:solidFill>
                  <a:srgbClr val="FF0000"/>
                </a:solidFill>
              </a:rPr>
              <a:t>section.magazine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912C9-D719-4153-A42F-0F93EBAC4B5A}"/>
              </a:ext>
            </a:extLst>
          </p:cNvPr>
          <p:cNvSpPr txBox="1"/>
          <p:nvPr/>
        </p:nvSpPr>
        <p:spPr>
          <a:xfrm>
            <a:off x="4464430" y="4264628"/>
            <a:ext cx="270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>
                <a:solidFill>
                  <a:srgbClr val="FFC000"/>
                </a:solidFill>
              </a:rPr>
              <a:t>div.inner</a:t>
            </a:r>
            <a:r>
              <a:rPr lang="en-US" altLang="ko-KR" dirty="0">
                <a:solidFill>
                  <a:srgbClr val="FFC000"/>
                </a:solidFill>
              </a:rPr>
              <a:t>&gt;h1,span&gt;</a:t>
            </a:r>
            <a:r>
              <a:rPr lang="en-US" altLang="ko-KR" dirty="0" err="1">
                <a:solidFill>
                  <a:srgbClr val="FFC000"/>
                </a:solidFill>
              </a:rPr>
              <a:t>a.btn</a:t>
            </a:r>
            <a:endParaRPr lang="en-US" altLang="ko-K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3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A9D2EB-1D3C-49E9-9E55-86E6C5FFDE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76" b="-7"/>
          <a:stretch/>
        </p:blipFill>
        <p:spPr>
          <a:xfrm>
            <a:off x="2316000" y="2316256"/>
            <a:ext cx="7200000" cy="211951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247EADB-E684-42FF-AB72-44AF32A01CD5}"/>
              </a:ext>
            </a:extLst>
          </p:cNvPr>
          <p:cNvSpPr/>
          <p:nvPr/>
        </p:nvSpPr>
        <p:spPr>
          <a:xfrm>
            <a:off x="2316001" y="2316257"/>
            <a:ext cx="7199999" cy="1550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EE2920-FAEF-42B3-AB66-5DA1ED7DDED9}"/>
              </a:ext>
            </a:extLst>
          </p:cNvPr>
          <p:cNvSpPr/>
          <p:nvPr/>
        </p:nvSpPr>
        <p:spPr>
          <a:xfrm>
            <a:off x="3288485" y="2524263"/>
            <a:ext cx="5016042" cy="117143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A2D61A-95FB-4C24-B633-282A65580A64}"/>
              </a:ext>
            </a:extLst>
          </p:cNvPr>
          <p:cNvSpPr/>
          <p:nvPr/>
        </p:nvSpPr>
        <p:spPr>
          <a:xfrm>
            <a:off x="3381824" y="2637816"/>
            <a:ext cx="685351" cy="95310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ACC770-5E83-434A-B608-C94FDC562647}"/>
              </a:ext>
            </a:extLst>
          </p:cNvPr>
          <p:cNvSpPr/>
          <p:nvPr/>
        </p:nvSpPr>
        <p:spPr>
          <a:xfrm>
            <a:off x="2315999" y="3903706"/>
            <a:ext cx="7199999" cy="532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DA420B-C6CF-4909-81CB-DC5E4F2FBCB7}"/>
              </a:ext>
            </a:extLst>
          </p:cNvPr>
          <p:cNvSpPr/>
          <p:nvPr/>
        </p:nvSpPr>
        <p:spPr>
          <a:xfrm>
            <a:off x="5453829" y="4044939"/>
            <a:ext cx="873152" cy="11986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8FF61F-265B-4DD9-A514-11D9003121CA}"/>
              </a:ext>
            </a:extLst>
          </p:cNvPr>
          <p:cNvSpPr/>
          <p:nvPr/>
        </p:nvSpPr>
        <p:spPr>
          <a:xfrm>
            <a:off x="5453829" y="4192173"/>
            <a:ext cx="873152" cy="11986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C56AD9-0ECB-40DD-8BEC-07AE925079DC}"/>
              </a:ext>
            </a:extLst>
          </p:cNvPr>
          <p:cNvSpPr txBox="1"/>
          <p:nvPr/>
        </p:nvSpPr>
        <p:spPr>
          <a:xfrm>
            <a:off x="10749234" y="0"/>
            <a:ext cx="1442766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 </a:t>
            </a:r>
            <a:r>
              <a:rPr lang="en-US" altLang="ko-KR" dirty="0"/>
              <a:t>footer </a:t>
            </a:r>
            <a:r>
              <a:rPr lang="ko-KR" altLang="en-US" dirty="0"/>
              <a:t>내용</a:t>
            </a:r>
            <a:endParaRPr lang="en-US" altLang="ko-KR" dirty="0"/>
          </a:p>
          <a:p>
            <a:pPr algn="r"/>
            <a:r>
              <a:rPr lang="ko-KR" altLang="en-US" dirty="0"/>
              <a:t>아이콘</a:t>
            </a:r>
            <a:endParaRPr lang="en-US" altLang="ko-KR" dirty="0"/>
          </a:p>
          <a:p>
            <a:pPr algn="r"/>
            <a:r>
              <a:rPr lang="ko-KR" altLang="en-US" dirty="0"/>
              <a:t>카피라이트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AEB2F-6FD0-48DB-85BD-650A76567724}"/>
              </a:ext>
            </a:extLst>
          </p:cNvPr>
          <p:cNvSpPr txBox="1"/>
          <p:nvPr/>
        </p:nvSpPr>
        <p:spPr>
          <a:xfrm>
            <a:off x="1113939" y="2314890"/>
            <a:ext cx="120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>
                <a:solidFill>
                  <a:srgbClr val="FF0000"/>
                </a:solidFill>
              </a:rPr>
              <a:t>footer.top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30984B-FF84-4316-AF74-4BA4D3DB6A9C}"/>
              </a:ext>
            </a:extLst>
          </p:cNvPr>
          <p:cNvSpPr txBox="1"/>
          <p:nvPr/>
        </p:nvSpPr>
        <p:spPr>
          <a:xfrm>
            <a:off x="1823556" y="267670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rgbClr val="FFC000"/>
                </a:solidFill>
              </a:rPr>
              <a:t>div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15D401-FEDB-46FD-BF6E-087ED6AF9285}"/>
              </a:ext>
            </a:extLst>
          </p:cNvPr>
          <p:cNvSpPr txBox="1"/>
          <p:nvPr/>
        </p:nvSpPr>
        <p:spPr>
          <a:xfrm>
            <a:off x="1618693" y="3038512"/>
            <a:ext cx="69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rgbClr val="00B050"/>
                </a:solidFill>
              </a:rPr>
              <a:t>.item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C37598-464A-43EE-87D5-CE963A1F4BFD}"/>
              </a:ext>
            </a:extLst>
          </p:cNvPr>
          <p:cNvSpPr txBox="1"/>
          <p:nvPr/>
        </p:nvSpPr>
        <p:spPr>
          <a:xfrm>
            <a:off x="692348" y="3899595"/>
            <a:ext cx="16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>
                <a:solidFill>
                  <a:srgbClr val="FF0000"/>
                </a:solidFill>
              </a:rPr>
              <a:t>footer.bottom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D2645B-E92B-45A4-BAC0-FEB0ECAE7BD7}"/>
              </a:ext>
            </a:extLst>
          </p:cNvPr>
          <p:cNvSpPr txBox="1"/>
          <p:nvPr/>
        </p:nvSpPr>
        <p:spPr>
          <a:xfrm>
            <a:off x="1519242" y="4350744"/>
            <a:ext cx="796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rgbClr val="00B050"/>
                </a:solidFill>
              </a:rPr>
              <a:t>.items</a:t>
            </a:r>
          </a:p>
          <a:p>
            <a:pPr algn="r"/>
            <a:r>
              <a:rPr lang="en-US" altLang="ko-KR" dirty="0">
                <a:solidFill>
                  <a:srgbClr val="00B05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9706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112</Words>
  <Application>Microsoft Office PowerPoint</Application>
  <PresentationFormat>와이드스크린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5</cp:revision>
  <dcterms:created xsi:type="dcterms:W3CDTF">2022-01-28T15:28:39Z</dcterms:created>
  <dcterms:modified xsi:type="dcterms:W3CDTF">2022-02-02T10:53:20Z</dcterms:modified>
</cp:coreProperties>
</file>