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6911975" cy="4608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2" userDrawn="1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/>
    <p:restoredTop sz="96405"/>
  </p:normalViewPr>
  <p:slideViewPr>
    <p:cSldViewPr snapToGrid="0" showGuides="1">
      <p:cViewPr>
        <p:scale>
          <a:sx n="170" d="100"/>
          <a:sy n="170" d="100"/>
        </p:scale>
        <p:origin x="2112" y="840"/>
      </p:cViewPr>
      <p:guideLst>
        <p:guide orient="horz" pos="1452"/>
        <p:guide pos="21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98" y="754218"/>
            <a:ext cx="5875179" cy="1604445"/>
          </a:xfrm>
        </p:spPr>
        <p:txBody>
          <a:bodyPr anchor="b"/>
          <a:lstStyle>
            <a:lvl1pPr algn="ctr"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2420536"/>
            <a:ext cx="5183981" cy="1112657"/>
          </a:xfrm>
        </p:spPr>
        <p:txBody>
          <a:bodyPr/>
          <a:lstStyle>
            <a:lvl1pPr marL="0" indent="0" algn="ctr">
              <a:buNone/>
              <a:defRPr sz="1613"/>
            </a:lvl1pPr>
            <a:lvl2pPr marL="307238" indent="0" algn="ctr">
              <a:buNone/>
              <a:defRPr sz="1344"/>
            </a:lvl2pPr>
            <a:lvl3pPr marL="614477" indent="0" algn="ctr">
              <a:buNone/>
              <a:defRPr sz="1210"/>
            </a:lvl3pPr>
            <a:lvl4pPr marL="921715" indent="0" algn="ctr">
              <a:buNone/>
              <a:defRPr sz="1075"/>
            </a:lvl4pPr>
            <a:lvl5pPr marL="1228954" indent="0" algn="ctr">
              <a:buNone/>
              <a:defRPr sz="1075"/>
            </a:lvl5pPr>
            <a:lvl6pPr marL="1536192" indent="0" algn="ctr">
              <a:buNone/>
              <a:defRPr sz="1075"/>
            </a:lvl6pPr>
            <a:lvl7pPr marL="1843430" indent="0" algn="ctr">
              <a:buNone/>
              <a:defRPr sz="1075"/>
            </a:lvl7pPr>
            <a:lvl8pPr marL="2150669" indent="0" algn="ctr">
              <a:buNone/>
              <a:defRPr sz="1075"/>
            </a:lvl8pPr>
            <a:lvl9pPr marL="2457907" indent="0" algn="ctr">
              <a:buNone/>
              <a:defRPr sz="10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354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2227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245361"/>
            <a:ext cx="1490395" cy="3905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9" y="245361"/>
            <a:ext cx="4384784" cy="3905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59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267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148929"/>
            <a:ext cx="5961578" cy="19170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3084078"/>
            <a:ext cx="5961578" cy="1008112"/>
          </a:xfrm>
        </p:spPr>
        <p:txBody>
          <a:bodyPr/>
          <a:lstStyle>
            <a:lvl1pPr marL="0" indent="0">
              <a:buNone/>
              <a:defRPr sz="1613">
                <a:solidFill>
                  <a:schemeClr val="tx1"/>
                </a:solidFill>
              </a:defRPr>
            </a:lvl1pPr>
            <a:lvl2pPr marL="30723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14477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3pPr>
            <a:lvl4pPr marL="921715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228954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536192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184343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15066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45790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55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226803"/>
            <a:ext cx="2937589" cy="2924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226803"/>
            <a:ext cx="2937589" cy="2924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957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45362"/>
            <a:ext cx="5961578" cy="8907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1129726"/>
            <a:ext cx="2924089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1683388"/>
            <a:ext cx="2924089" cy="2476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8" y="1129726"/>
            <a:ext cx="2938490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8" y="1683388"/>
            <a:ext cx="2938490" cy="2476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319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1640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1108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07234"/>
            <a:ext cx="2229292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663542"/>
            <a:ext cx="3499187" cy="3275031"/>
          </a:xfrm>
        </p:spPr>
        <p:txBody>
          <a:bodyPr/>
          <a:lstStyle>
            <a:lvl1pPr>
              <a:defRPr sz="2150"/>
            </a:lvl1pPr>
            <a:lvl2pPr>
              <a:defRPr sz="1882"/>
            </a:lvl2pPr>
            <a:lvl3pPr>
              <a:defRPr sz="1613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382554"/>
            <a:ext cx="2229292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60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07234"/>
            <a:ext cx="2229292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663542"/>
            <a:ext cx="3499187" cy="3275031"/>
          </a:xfrm>
        </p:spPr>
        <p:txBody>
          <a:bodyPr anchor="t"/>
          <a:lstStyle>
            <a:lvl1pPr marL="0" indent="0">
              <a:buNone/>
              <a:defRPr sz="2150"/>
            </a:lvl1pPr>
            <a:lvl2pPr marL="307238" indent="0">
              <a:buNone/>
              <a:defRPr sz="1882"/>
            </a:lvl2pPr>
            <a:lvl3pPr marL="614477" indent="0">
              <a:buNone/>
              <a:defRPr sz="1613"/>
            </a:lvl3pPr>
            <a:lvl4pPr marL="921715" indent="0">
              <a:buNone/>
              <a:defRPr sz="1344"/>
            </a:lvl4pPr>
            <a:lvl5pPr marL="1228954" indent="0">
              <a:buNone/>
              <a:defRPr sz="1344"/>
            </a:lvl5pPr>
            <a:lvl6pPr marL="1536192" indent="0">
              <a:buNone/>
              <a:defRPr sz="1344"/>
            </a:lvl6pPr>
            <a:lvl7pPr marL="1843430" indent="0">
              <a:buNone/>
              <a:defRPr sz="1344"/>
            </a:lvl7pPr>
            <a:lvl8pPr marL="2150669" indent="0">
              <a:buNone/>
              <a:defRPr sz="1344"/>
            </a:lvl8pPr>
            <a:lvl9pPr marL="2457907" indent="0">
              <a:buNone/>
              <a:defRPr sz="13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382554"/>
            <a:ext cx="2229292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18976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245362"/>
            <a:ext cx="5961578" cy="89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226803"/>
            <a:ext cx="5961578" cy="292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4271410"/>
            <a:ext cx="1555194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4271410"/>
            <a:ext cx="2332792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4271410"/>
            <a:ext cx="1555194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66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4477" rtl="0" eaLnBrk="1" latinLnBrk="0" hangingPunct="1">
        <a:lnSpc>
          <a:spcPct val="90000"/>
        </a:lnSpc>
        <a:spcBef>
          <a:spcPct val="0"/>
        </a:spcBef>
        <a:buNone/>
        <a:defRPr sz="2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619" indent="-153619" algn="l" defTabSz="614477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689811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997050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611526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07238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614477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21715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228954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536192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843430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150669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openxmlformats.org/officeDocument/2006/relationships/image" Target="../media/image4.png"/><Relationship Id="rId2" Type="http://schemas.openxmlformats.org/officeDocument/2006/relationships/video" Target="../media/media1.mp4"/><Relationship Id="rId16" Type="http://schemas.openxmlformats.org/officeDocument/2006/relationships/image" Target="../media/image3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5" Type="http://schemas.microsoft.com/office/2007/relationships/media" Target="../media/media3.mp4"/><Relationship Id="rId15" Type="http://schemas.openxmlformats.org/officeDocument/2006/relationships/image" Target="../media/image2.png"/><Relationship Id="rId10" Type="http://schemas.openxmlformats.org/officeDocument/2006/relationships/video" Target="../media/media5.mp4"/><Relationship Id="rId19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urs_l60">
            <a:hlinkClick r:id="" action="ppaction://media"/>
            <a:extLst>
              <a:ext uri="{FF2B5EF4-FFF2-40B4-BE49-F238E27FC236}">
                <a16:creationId xmlns:a16="http://schemas.microsoft.com/office/drawing/2014/main" id="{2054A6D0-7655-1DA9-55D5-AFEAAF5F12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-1" y="2304751"/>
            <a:ext cx="2304750" cy="2304750"/>
          </a:xfrm>
          <a:prstGeom prst="rect">
            <a:avLst/>
          </a:prstGeom>
        </p:spPr>
      </p:pic>
      <p:pic>
        <p:nvPicPr>
          <p:cNvPr id="5" name="ours_front">
            <a:hlinkClick r:id="" action="ppaction://media"/>
            <a:extLst>
              <a:ext uri="{FF2B5EF4-FFF2-40B4-BE49-F238E27FC236}">
                <a16:creationId xmlns:a16="http://schemas.microsoft.com/office/drawing/2014/main" id="{80C407B8-2475-C058-BEE9-44AFF3CFD4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2304749" y="2304751"/>
            <a:ext cx="2304750" cy="2304750"/>
          </a:xfrm>
          <a:prstGeom prst="rect">
            <a:avLst/>
          </a:prstGeom>
        </p:spPr>
      </p:pic>
      <p:pic>
        <p:nvPicPr>
          <p:cNvPr id="6" name="ours_r60">
            <a:hlinkClick r:id="" action="ppaction://media"/>
            <a:extLst>
              <a:ext uri="{FF2B5EF4-FFF2-40B4-BE49-F238E27FC236}">
                <a16:creationId xmlns:a16="http://schemas.microsoft.com/office/drawing/2014/main" id="{A2BDEB99-F1B6-971D-C187-598ABDE4C100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07224" y="2304751"/>
            <a:ext cx="2304750" cy="2304750"/>
          </a:xfrm>
          <a:prstGeom prst="rect">
            <a:avLst/>
          </a:prstGeom>
        </p:spPr>
      </p:pic>
      <p:pic>
        <p:nvPicPr>
          <p:cNvPr id="15" name="orig_l60">
            <a:hlinkClick r:id="" action="ppaction://media"/>
            <a:extLst>
              <a:ext uri="{FF2B5EF4-FFF2-40B4-BE49-F238E27FC236}">
                <a16:creationId xmlns:a16="http://schemas.microsoft.com/office/drawing/2014/main" id="{7CDEA348-43E1-3DD8-7FD2-774C7B2FD48A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607224" y="0"/>
            <a:ext cx="2304750" cy="2304750"/>
          </a:xfrm>
          <a:prstGeom prst="rect">
            <a:avLst/>
          </a:prstGeom>
        </p:spPr>
      </p:pic>
      <p:pic>
        <p:nvPicPr>
          <p:cNvPr id="16" name="orig_front">
            <a:hlinkClick r:id="" action="ppaction://media"/>
            <a:extLst>
              <a:ext uri="{FF2B5EF4-FFF2-40B4-BE49-F238E27FC236}">
                <a16:creationId xmlns:a16="http://schemas.microsoft.com/office/drawing/2014/main" id="{FBEE0A14-C7AF-4BB5-6EA1-4C2C2F8590A1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303613" y="0"/>
            <a:ext cx="2304750" cy="2304750"/>
          </a:xfrm>
          <a:prstGeom prst="rect">
            <a:avLst/>
          </a:prstGeom>
        </p:spPr>
      </p:pic>
      <p:pic>
        <p:nvPicPr>
          <p:cNvPr id="17" name="orig_r60">
            <a:hlinkClick r:id="" action="ppaction://media"/>
            <a:extLst>
              <a:ext uri="{FF2B5EF4-FFF2-40B4-BE49-F238E27FC236}">
                <a16:creationId xmlns:a16="http://schemas.microsoft.com/office/drawing/2014/main" id="{04C01F2E-056F-03A4-B4A3-2DC4236A1A9E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-1" y="0"/>
            <a:ext cx="2304750" cy="230475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9777D6-0D13-CE5A-2AC4-DD6581F411D3}"/>
              </a:ext>
            </a:extLst>
          </p:cNvPr>
          <p:cNvSpPr/>
          <p:nvPr/>
        </p:nvSpPr>
        <p:spPr>
          <a:xfrm>
            <a:off x="728163" y="3477359"/>
            <a:ext cx="1049343" cy="55309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578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C1A3C-586A-8510-00B3-CCE0BEECB3C0}"/>
              </a:ext>
            </a:extLst>
          </p:cNvPr>
          <p:cNvSpPr/>
          <p:nvPr/>
        </p:nvSpPr>
        <p:spPr>
          <a:xfrm>
            <a:off x="3025568" y="3477359"/>
            <a:ext cx="1049343" cy="55309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578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51FFB-5710-18E5-387E-2CF2C0FE6D72}"/>
              </a:ext>
            </a:extLst>
          </p:cNvPr>
          <p:cNvSpPr/>
          <p:nvPr/>
        </p:nvSpPr>
        <p:spPr>
          <a:xfrm>
            <a:off x="5324866" y="3477359"/>
            <a:ext cx="1049343" cy="55309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578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7BC3A6-E61B-A39F-9304-4C919EC2DAF1}"/>
              </a:ext>
            </a:extLst>
          </p:cNvPr>
          <p:cNvSpPr txBox="1"/>
          <p:nvPr/>
        </p:nvSpPr>
        <p:spPr>
          <a:xfrm>
            <a:off x="738505" y="4068026"/>
            <a:ext cx="54349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000" b="1" dirty="0">
                <a:solidFill>
                  <a:schemeClr val="accent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Multi-view consistent</a:t>
            </a:r>
            <a:endParaRPr kumimoji="1" lang="ko-Kore-KR" altLang="en-US" sz="3000" b="1" dirty="0">
              <a:solidFill>
                <a:schemeClr val="accent6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7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93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93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9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9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6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repeatCount="2000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video>
              <p:cMediaNode vol="80000">
                <p:cTn id="18" repeatCount="2000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video>
              <p:cMediaNode vol="80000">
                <p:cTn id="19" repeatCount="2000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video>
              <p:cMediaNode vol="80000">
                <p:cTn id="20" repeatCount="2000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21" repeatCount="2000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22" repeatCount="2000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</TotalTime>
  <Words>2</Words>
  <Application>Microsoft Macintosh PowerPoint</Application>
  <PresentationFormat>사용자 지정</PresentationFormat>
  <Paragraphs>1</Paragraphs>
  <Slides>1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NanumSquare</vt:lpstr>
      <vt:lpstr>NanumSquare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김유왕</dc:creator>
  <cp:lastModifiedBy>김유왕</cp:lastModifiedBy>
  <cp:revision>22</cp:revision>
  <dcterms:created xsi:type="dcterms:W3CDTF">2023-06-15T10:14:30Z</dcterms:created>
  <dcterms:modified xsi:type="dcterms:W3CDTF">2023-06-30T11:09:37Z</dcterms:modified>
</cp:coreProperties>
</file>