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6405"/>
  </p:normalViewPr>
  <p:slideViewPr>
    <p:cSldViewPr snapToGrid="0" showGuides="1">
      <p:cViewPr varScale="1">
        <p:scale>
          <a:sx n="87" d="100"/>
          <a:sy n="87" d="100"/>
        </p:scale>
        <p:origin x="224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8A68-DDEA-FE07-97A8-76E713E9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ED9C15-7C9E-B460-A310-554E8F2D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5F0A3-73AB-54F5-64F4-687201F7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49043-C8AC-BDEE-0B57-6A415166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4B95C-CA37-BDAE-EC94-DF36B52F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72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52C48-D7A5-155F-B773-5B3091A1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32CF4-A123-8C60-9F17-117CC3115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E6F7-FF93-EF07-4096-CF8C059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33661-F03C-8394-FA62-AB2AAACF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6DEE-D116-AD55-A5F0-5AD93075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7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1CDDB6-D6CA-23B1-423B-0C0D2C280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A315E-961A-11FA-8B6C-E305CF4A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44E94-54DA-A7ED-63E0-9D11881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F6D4A-51CC-96E0-AC34-A77F7E1C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81F03-25C4-C641-929E-877790DB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762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9F00-A13A-C65F-86E5-9E0BE799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22BCB-08CB-7B1A-3936-C30CE5B4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DEFBB-4F17-FC71-E0BE-BA5842F7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1E49F-3866-EF02-C18F-9FFE1044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A4F7A-F509-3014-C27D-C4E39355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612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3FBAD-0E8F-8EB2-005E-88E7F37E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A53A2-BFBE-9EDD-B0AE-6F76D6ED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645F-6014-4E13-93CD-FE4D3128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C69DE-7FF7-76D3-FEE0-908BF07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6B587-5B78-67FC-B75C-9B0DF29B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6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A2927-98D9-64C3-D77F-C7949B45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1B489-0EDE-5228-D83E-2D7652A0F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D6B94-07C0-2ED3-D22A-25630414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2C633-9FB5-07BC-FCDC-7B0DE980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C5AA5-EB22-F6DA-012E-77961093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40A3E-5925-AA7D-F3A0-0AE2AC5B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5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1A19-2EB0-85C1-8F58-A8F087C7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DF644-F12E-DCDE-43E5-77D81A10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F5310-8F0B-4A6B-A40E-640CAF54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4BBD4-D189-6155-E37B-B42EAEE9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4BFA0-9F05-6A03-797C-3C9154C2A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382F1-DCA4-7EAC-51EB-AE8B318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5A358A-9BE5-C974-C2B8-4F8880FC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A7A84D-B798-51F4-2ABE-4E002AB8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949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590D-CE82-BA2A-E2C0-C2D9A8A4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1FBC9A-5A60-C5AC-D22D-28E38E57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15AB5A-FBC5-3C49-53FA-4E9CB1A1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13D62-BCB4-FBFB-A68C-46147C51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8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EF7432-C817-EC4D-54D7-1EC2B688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B7516B-DB76-B8CA-AF02-3ED4B59C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2B584-B6A0-3F9D-A025-0E697CC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74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F7FD8-E692-2986-BB30-28884558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0485A-5584-39C9-90D7-C5DEF201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855A6-844C-71B6-9AD3-AD0215FA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4166D-4A77-DA4B-C85D-FF9BF95F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81BF5-13B5-AE62-589D-8F109CF7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C6862-CB31-3059-2397-B2B2E128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5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75D7-AEAD-9D42-0F10-ABAE9FD7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4AAFD-D530-9B55-E3C3-276B4F69F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11D65-26EB-B498-27FA-5E6BE9A3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D7AB2-A2FC-E63E-78EE-98691818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CDE41-6C64-1D6B-5ED0-BAFE542A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560AE-1F46-1B2A-9891-9147051A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B46F5-4137-A9DF-C728-32D5D31F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495CA-25E7-C93B-A790-F06F4EEA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F5BC9-7D2F-F5F1-B309-BDD99F13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C3A61-6A0E-BE11-8B02-6DE75C573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F6A45-FCB1-DE17-B857-29C3621D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60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F9835C-E46B-3BB3-D600-C8C52F0C4DC8}"/>
              </a:ext>
            </a:extLst>
          </p:cNvPr>
          <p:cNvSpPr txBox="1"/>
          <p:nvPr/>
        </p:nvSpPr>
        <p:spPr>
          <a:xfrm>
            <a:off x="0" y="2767280"/>
            <a:ext cx="57600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0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Spiderman is </a:t>
            </a:r>
          </a:p>
          <a:p>
            <a:pPr algn="ctr"/>
            <a:r>
              <a:rPr kumimoji="1" lang="en-US" altLang="ko-Kore-KR" sz="40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jump kicking</a:t>
            </a:r>
            <a:endParaRPr kumimoji="1" lang="ko-Kore-KR" altLang="en-US" sz="40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pic>
        <p:nvPicPr>
          <p:cNvPr id="3" name="motion">
            <a:hlinkClick r:id="" action="ppaction://media"/>
            <a:extLst>
              <a:ext uri="{FF2B5EF4-FFF2-40B4-BE49-F238E27FC236}">
                <a16:creationId xmlns:a16="http://schemas.microsoft.com/office/drawing/2014/main" id="{8A25481D-33C0-BBAD-953C-F1AE5D1F3E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60001" y="0"/>
            <a:ext cx="6858000" cy="6858000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A20E2F3B-A218-4667-9610-1CFB7F122D34}"/>
              </a:ext>
            </a:extLst>
          </p:cNvPr>
          <p:cNvSpPr/>
          <p:nvPr/>
        </p:nvSpPr>
        <p:spPr>
          <a:xfrm>
            <a:off x="4984955" y="3036740"/>
            <a:ext cx="1111045" cy="7845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87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Macintosh PowerPoint</Application>
  <PresentationFormat>와이드스크린</PresentationFormat>
  <Paragraphs>2</Paragraphs>
  <Slides>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Facebook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김유왕</dc:creator>
  <cp:lastModifiedBy>김유왕</cp:lastModifiedBy>
  <cp:revision>15</cp:revision>
  <dcterms:created xsi:type="dcterms:W3CDTF">2023-06-15T10:14:30Z</dcterms:created>
  <dcterms:modified xsi:type="dcterms:W3CDTF">2023-06-30T08:43:40Z</dcterms:modified>
</cp:coreProperties>
</file>