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6911975" cy="4608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2" userDrawn="1">
          <p15:clr>
            <a:srgbClr val="A4A3A4"/>
          </p15:clr>
        </p15:guide>
        <p15:guide id="2" pos="21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15"/>
    <p:restoredTop sz="96405"/>
  </p:normalViewPr>
  <p:slideViewPr>
    <p:cSldViewPr snapToGrid="0" showGuides="1">
      <p:cViewPr varScale="1">
        <p:scale>
          <a:sx n="215" d="100"/>
          <a:sy n="215" d="100"/>
        </p:scale>
        <p:origin x="1144" y="192"/>
      </p:cViewPr>
      <p:guideLst>
        <p:guide orient="horz" pos="1452"/>
        <p:guide pos="21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398" y="754218"/>
            <a:ext cx="5875179" cy="1604445"/>
          </a:xfrm>
        </p:spPr>
        <p:txBody>
          <a:bodyPr anchor="b"/>
          <a:lstStyle>
            <a:lvl1pPr algn="ctr">
              <a:defRPr sz="40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3997" y="2420536"/>
            <a:ext cx="5183981" cy="1112657"/>
          </a:xfrm>
        </p:spPr>
        <p:txBody>
          <a:bodyPr/>
          <a:lstStyle>
            <a:lvl1pPr marL="0" indent="0" algn="ctr">
              <a:buNone/>
              <a:defRPr sz="1613"/>
            </a:lvl1pPr>
            <a:lvl2pPr marL="307238" indent="0" algn="ctr">
              <a:buNone/>
              <a:defRPr sz="1344"/>
            </a:lvl2pPr>
            <a:lvl3pPr marL="614477" indent="0" algn="ctr">
              <a:buNone/>
              <a:defRPr sz="1210"/>
            </a:lvl3pPr>
            <a:lvl4pPr marL="921715" indent="0" algn="ctr">
              <a:buNone/>
              <a:defRPr sz="1075"/>
            </a:lvl4pPr>
            <a:lvl5pPr marL="1228954" indent="0" algn="ctr">
              <a:buNone/>
              <a:defRPr sz="1075"/>
            </a:lvl5pPr>
            <a:lvl6pPr marL="1536192" indent="0" algn="ctr">
              <a:buNone/>
              <a:defRPr sz="1075"/>
            </a:lvl6pPr>
            <a:lvl7pPr marL="1843430" indent="0" algn="ctr">
              <a:buNone/>
              <a:defRPr sz="1075"/>
            </a:lvl7pPr>
            <a:lvl8pPr marL="2150669" indent="0" algn="ctr">
              <a:buNone/>
              <a:defRPr sz="1075"/>
            </a:lvl8pPr>
            <a:lvl9pPr marL="2457907" indent="0" algn="ctr">
              <a:buNone/>
              <a:defRPr sz="107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1070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129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6382" y="245361"/>
            <a:ext cx="1490395" cy="39055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5199" y="245361"/>
            <a:ext cx="4384784" cy="39055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61969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2495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99" y="1148929"/>
            <a:ext cx="5961578" cy="1917013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599" y="3084078"/>
            <a:ext cx="5961578" cy="1008112"/>
          </a:xfrm>
        </p:spPr>
        <p:txBody>
          <a:bodyPr/>
          <a:lstStyle>
            <a:lvl1pPr marL="0" indent="0">
              <a:buNone/>
              <a:defRPr sz="1613">
                <a:solidFill>
                  <a:schemeClr val="tx1"/>
                </a:solidFill>
              </a:defRPr>
            </a:lvl1pPr>
            <a:lvl2pPr marL="307238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2pPr>
            <a:lvl3pPr marL="614477" indent="0">
              <a:buNone/>
              <a:defRPr sz="1210">
                <a:solidFill>
                  <a:schemeClr val="tx1">
                    <a:tint val="75000"/>
                  </a:schemeClr>
                </a:solidFill>
              </a:defRPr>
            </a:lvl3pPr>
            <a:lvl4pPr marL="921715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4pPr>
            <a:lvl5pPr marL="1228954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5pPr>
            <a:lvl6pPr marL="1536192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6pPr>
            <a:lvl7pPr marL="1843430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7pPr>
            <a:lvl8pPr marL="2150669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8pPr>
            <a:lvl9pPr marL="2457907" indent="0">
              <a:buNone/>
              <a:defRPr sz="10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123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5198" y="1226803"/>
            <a:ext cx="2937589" cy="29240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99188" y="1226803"/>
            <a:ext cx="2937589" cy="29240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3734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9" y="245362"/>
            <a:ext cx="5961578" cy="89076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099" y="1129726"/>
            <a:ext cx="2924089" cy="553661"/>
          </a:xfrm>
        </p:spPr>
        <p:txBody>
          <a:bodyPr anchor="b"/>
          <a:lstStyle>
            <a:lvl1pPr marL="0" indent="0">
              <a:buNone/>
              <a:defRPr sz="1613" b="1"/>
            </a:lvl1pPr>
            <a:lvl2pPr marL="307238" indent="0">
              <a:buNone/>
              <a:defRPr sz="1344" b="1"/>
            </a:lvl2pPr>
            <a:lvl3pPr marL="614477" indent="0">
              <a:buNone/>
              <a:defRPr sz="1210" b="1"/>
            </a:lvl3pPr>
            <a:lvl4pPr marL="921715" indent="0">
              <a:buNone/>
              <a:defRPr sz="1075" b="1"/>
            </a:lvl4pPr>
            <a:lvl5pPr marL="1228954" indent="0">
              <a:buNone/>
              <a:defRPr sz="1075" b="1"/>
            </a:lvl5pPr>
            <a:lvl6pPr marL="1536192" indent="0">
              <a:buNone/>
              <a:defRPr sz="1075" b="1"/>
            </a:lvl6pPr>
            <a:lvl7pPr marL="1843430" indent="0">
              <a:buNone/>
              <a:defRPr sz="1075" b="1"/>
            </a:lvl7pPr>
            <a:lvl8pPr marL="2150669" indent="0">
              <a:buNone/>
              <a:defRPr sz="1075" b="1"/>
            </a:lvl8pPr>
            <a:lvl9pPr marL="2457907" indent="0">
              <a:buNone/>
              <a:defRPr sz="10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099" y="1683388"/>
            <a:ext cx="2924089" cy="24760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99188" y="1129726"/>
            <a:ext cx="2938490" cy="553661"/>
          </a:xfrm>
        </p:spPr>
        <p:txBody>
          <a:bodyPr anchor="b"/>
          <a:lstStyle>
            <a:lvl1pPr marL="0" indent="0">
              <a:buNone/>
              <a:defRPr sz="1613" b="1"/>
            </a:lvl1pPr>
            <a:lvl2pPr marL="307238" indent="0">
              <a:buNone/>
              <a:defRPr sz="1344" b="1"/>
            </a:lvl2pPr>
            <a:lvl3pPr marL="614477" indent="0">
              <a:buNone/>
              <a:defRPr sz="1210" b="1"/>
            </a:lvl3pPr>
            <a:lvl4pPr marL="921715" indent="0">
              <a:buNone/>
              <a:defRPr sz="1075" b="1"/>
            </a:lvl4pPr>
            <a:lvl5pPr marL="1228954" indent="0">
              <a:buNone/>
              <a:defRPr sz="1075" b="1"/>
            </a:lvl5pPr>
            <a:lvl6pPr marL="1536192" indent="0">
              <a:buNone/>
              <a:defRPr sz="1075" b="1"/>
            </a:lvl6pPr>
            <a:lvl7pPr marL="1843430" indent="0">
              <a:buNone/>
              <a:defRPr sz="1075" b="1"/>
            </a:lvl7pPr>
            <a:lvl8pPr marL="2150669" indent="0">
              <a:buNone/>
              <a:defRPr sz="1075" b="1"/>
            </a:lvl8pPr>
            <a:lvl9pPr marL="2457907" indent="0">
              <a:buNone/>
              <a:defRPr sz="107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99188" y="1683388"/>
            <a:ext cx="2938490" cy="24760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412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51357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823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8" y="307234"/>
            <a:ext cx="2229292" cy="1075320"/>
          </a:xfrm>
        </p:spPr>
        <p:txBody>
          <a:bodyPr anchor="b"/>
          <a:lstStyle>
            <a:lvl1pPr>
              <a:defRPr sz="2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8490" y="663542"/>
            <a:ext cx="3499187" cy="3275031"/>
          </a:xfrm>
        </p:spPr>
        <p:txBody>
          <a:bodyPr/>
          <a:lstStyle>
            <a:lvl1pPr>
              <a:defRPr sz="2150"/>
            </a:lvl1pPr>
            <a:lvl2pPr>
              <a:defRPr sz="1882"/>
            </a:lvl2pPr>
            <a:lvl3pPr>
              <a:defRPr sz="1613"/>
            </a:lvl3pPr>
            <a:lvl4pPr>
              <a:defRPr sz="1344"/>
            </a:lvl4pPr>
            <a:lvl5pPr>
              <a:defRPr sz="1344"/>
            </a:lvl5pPr>
            <a:lvl6pPr>
              <a:defRPr sz="1344"/>
            </a:lvl6pPr>
            <a:lvl7pPr>
              <a:defRPr sz="1344"/>
            </a:lvl7pPr>
            <a:lvl8pPr>
              <a:defRPr sz="1344"/>
            </a:lvl8pPr>
            <a:lvl9pPr>
              <a:defRPr sz="13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8" y="1382554"/>
            <a:ext cx="2229292" cy="2561352"/>
          </a:xfrm>
        </p:spPr>
        <p:txBody>
          <a:bodyPr/>
          <a:lstStyle>
            <a:lvl1pPr marL="0" indent="0">
              <a:buNone/>
              <a:defRPr sz="1075"/>
            </a:lvl1pPr>
            <a:lvl2pPr marL="307238" indent="0">
              <a:buNone/>
              <a:defRPr sz="941"/>
            </a:lvl2pPr>
            <a:lvl3pPr marL="614477" indent="0">
              <a:buNone/>
              <a:defRPr sz="806"/>
            </a:lvl3pPr>
            <a:lvl4pPr marL="921715" indent="0">
              <a:buNone/>
              <a:defRPr sz="672"/>
            </a:lvl4pPr>
            <a:lvl5pPr marL="1228954" indent="0">
              <a:buNone/>
              <a:defRPr sz="672"/>
            </a:lvl5pPr>
            <a:lvl6pPr marL="1536192" indent="0">
              <a:buNone/>
              <a:defRPr sz="672"/>
            </a:lvl6pPr>
            <a:lvl7pPr marL="1843430" indent="0">
              <a:buNone/>
              <a:defRPr sz="672"/>
            </a:lvl7pPr>
            <a:lvl8pPr marL="2150669" indent="0">
              <a:buNone/>
              <a:defRPr sz="672"/>
            </a:lvl8pPr>
            <a:lvl9pPr marL="2457907" indent="0">
              <a:buNone/>
              <a:defRPr sz="67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0048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98" y="307234"/>
            <a:ext cx="2229292" cy="1075320"/>
          </a:xfrm>
        </p:spPr>
        <p:txBody>
          <a:bodyPr anchor="b"/>
          <a:lstStyle>
            <a:lvl1pPr>
              <a:defRPr sz="215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38490" y="663542"/>
            <a:ext cx="3499187" cy="3275031"/>
          </a:xfrm>
        </p:spPr>
        <p:txBody>
          <a:bodyPr anchor="t"/>
          <a:lstStyle>
            <a:lvl1pPr marL="0" indent="0">
              <a:buNone/>
              <a:defRPr sz="2150"/>
            </a:lvl1pPr>
            <a:lvl2pPr marL="307238" indent="0">
              <a:buNone/>
              <a:defRPr sz="1882"/>
            </a:lvl2pPr>
            <a:lvl3pPr marL="614477" indent="0">
              <a:buNone/>
              <a:defRPr sz="1613"/>
            </a:lvl3pPr>
            <a:lvl4pPr marL="921715" indent="0">
              <a:buNone/>
              <a:defRPr sz="1344"/>
            </a:lvl4pPr>
            <a:lvl5pPr marL="1228954" indent="0">
              <a:buNone/>
              <a:defRPr sz="1344"/>
            </a:lvl5pPr>
            <a:lvl6pPr marL="1536192" indent="0">
              <a:buNone/>
              <a:defRPr sz="1344"/>
            </a:lvl6pPr>
            <a:lvl7pPr marL="1843430" indent="0">
              <a:buNone/>
              <a:defRPr sz="1344"/>
            </a:lvl7pPr>
            <a:lvl8pPr marL="2150669" indent="0">
              <a:buNone/>
              <a:defRPr sz="1344"/>
            </a:lvl8pPr>
            <a:lvl9pPr marL="2457907" indent="0">
              <a:buNone/>
              <a:defRPr sz="134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6098" y="1382554"/>
            <a:ext cx="2229292" cy="2561352"/>
          </a:xfrm>
        </p:spPr>
        <p:txBody>
          <a:bodyPr/>
          <a:lstStyle>
            <a:lvl1pPr marL="0" indent="0">
              <a:buNone/>
              <a:defRPr sz="1075"/>
            </a:lvl1pPr>
            <a:lvl2pPr marL="307238" indent="0">
              <a:buNone/>
              <a:defRPr sz="941"/>
            </a:lvl2pPr>
            <a:lvl3pPr marL="614477" indent="0">
              <a:buNone/>
              <a:defRPr sz="806"/>
            </a:lvl3pPr>
            <a:lvl4pPr marL="921715" indent="0">
              <a:buNone/>
              <a:defRPr sz="672"/>
            </a:lvl4pPr>
            <a:lvl5pPr marL="1228954" indent="0">
              <a:buNone/>
              <a:defRPr sz="672"/>
            </a:lvl5pPr>
            <a:lvl6pPr marL="1536192" indent="0">
              <a:buNone/>
              <a:defRPr sz="672"/>
            </a:lvl6pPr>
            <a:lvl7pPr marL="1843430" indent="0">
              <a:buNone/>
              <a:defRPr sz="672"/>
            </a:lvl7pPr>
            <a:lvl8pPr marL="2150669" indent="0">
              <a:buNone/>
              <a:defRPr sz="672"/>
            </a:lvl8pPr>
            <a:lvl9pPr marL="2457907" indent="0">
              <a:buNone/>
              <a:defRPr sz="672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816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199" y="245362"/>
            <a:ext cx="5961578" cy="890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199" y="1226803"/>
            <a:ext cx="5961578" cy="2924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5198" y="4271410"/>
            <a:ext cx="1555194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0EB7F-4E97-324A-B2A6-B68AC56344B5}" type="datetimeFigureOut">
              <a:rPr kumimoji="1" lang="ko-Kore-KR" altLang="en-US" smtClean="0"/>
              <a:t>2023. 6. 30.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9592" y="4271410"/>
            <a:ext cx="2332792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1583" y="4271410"/>
            <a:ext cx="1555194" cy="2453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72CF0-934A-A248-99AA-54BC2187614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35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4477" rtl="0" eaLnBrk="1" latinLnBrk="0" hangingPunct="1">
        <a:lnSpc>
          <a:spcPct val="90000"/>
        </a:lnSpc>
        <a:spcBef>
          <a:spcPct val="0"/>
        </a:spcBef>
        <a:buNone/>
        <a:defRPr sz="29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619" indent="-153619" algn="l" defTabSz="614477" rtl="0" eaLnBrk="1" latinLnBrk="0" hangingPunct="1">
        <a:lnSpc>
          <a:spcPct val="90000"/>
        </a:lnSpc>
        <a:spcBef>
          <a:spcPts val="672"/>
        </a:spcBef>
        <a:buFont typeface="Arial" panose="020B0604020202020204" pitchFamily="34" charset="0"/>
        <a:buChar char="•"/>
        <a:defRPr sz="1882" kern="1200">
          <a:solidFill>
            <a:schemeClr val="tx1"/>
          </a:solidFill>
          <a:latin typeface="+mn-lt"/>
          <a:ea typeface="+mn-ea"/>
          <a:cs typeface="+mn-cs"/>
        </a:defRPr>
      </a:lvl1pPr>
      <a:lvl2pPr marL="460858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613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75334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4pPr>
      <a:lvl5pPr marL="1382573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5pPr>
      <a:lvl6pPr marL="1689811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6pPr>
      <a:lvl7pPr marL="1997050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8pPr>
      <a:lvl9pPr marL="2611526" indent="-153619" algn="l" defTabSz="614477" rtl="0" eaLnBrk="1" latinLnBrk="0" hangingPunct="1">
        <a:lnSpc>
          <a:spcPct val="90000"/>
        </a:lnSpc>
        <a:spcBef>
          <a:spcPts val="336"/>
        </a:spcBef>
        <a:buFont typeface="Arial" panose="020B0604020202020204" pitchFamily="34" charset="0"/>
        <a:buChar char="•"/>
        <a:defRPr sz="12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1pPr>
      <a:lvl2pPr marL="307238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2pPr>
      <a:lvl3pPr marL="614477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3pPr>
      <a:lvl4pPr marL="921715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4pPr>
      <a:lvl5pPr marL="1228954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5pPr>
      <a:lvl6pPr marL="1536192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6pPr>
      <a:lvl7pPr marL="1843430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7pPr>
      <a:lvl8pPr marL="2150669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8pPr>
      <a:lvl9pPr marL="2457907" algn="l" defTabSz="614477" rtl="0" eaLnBrk="1" latinLnBrk="0" hangingPunct="1">
        <a:defRPr sz="12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5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video" Target="../media/media6.mp4"/><Relationship Id="rId17" Type="http://schemas.openxmlformats.org/officeDocument/2006/relationships/image" Target="../media/image4.png"/><Relationship Id="rId2" Type="http://schemas.openxmlformats.org/officeDocument/2006/relationships/video" Target="../media/media1.mp4"/><Relationship Id="rId16" Type="http://schemas.openxmlformats.org/officeDocument/2006/relationships/image" Target="../media/image3.png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microsoft.com/office/2007/relationships/media" Target="../media/media6.mp4"/><Relationship Id="rId5" Type="http://schemas.microsoft.com/office/2007/relationships/media" Target="../media/media3.mp4"/><Relationship Id="rId15" Type="http://schemas.openxmlformats.org/officeDocument/2006/relationships/image" Target="../media/image2.png"/><Relationship Id="rId10" Type="http://schemas.openxmlformats.org/officeDocument/2006/relationships/video" Target="../media/media5.mp4"/><Relationship Id="rId19" Type="http://schemas.openxmlformats.org/officeDocument/2006/relationships/image" Target="../media/image6.png"/><Relationship Id="rId4" Type="http://schemas.openxmlformats.org/officeDocument/2006/relationships/video" Target="../media/media2.mp4"/><Relationship Id="rId9" Type="http://schemas.microsoft.com/office/2007/relationships/media" Target="../media/media5.mp4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urs_l60">
            <a:hlinkClick r:id="" action="ppaction://media"/>
            <a:extLst>
              <a:ext uri="{FF2B5EF4-FFF2-40B4-BE49-F238E27FC236}">
                <a16:creationId xmlns:a16="http://schemas.microsoft.com/office/drawing/2014/main" id="{2054A6D0-7655-1DA9-55D5-AFEAAF5F12A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-1" y="2304750"/>
            <a:ext cx="2304750" cy="2304751"/>
          </a:xfrm>
          <a:prstGeom prst="rect">
            <a:avLst/>
          </a:prstGeom>
        </p:spPr>
      </p:pic>
      <p:pic>
        <p:nvPicPr>
          <p:cNvPr id="5" name="ours_front">
            <a:hlinkClick r:id="" action="ppaction://media"/>
            <a:extLst>
              <a:ext uri="{FF2B5EF4-FFF2-40B4-BE49-F238E27FC236}">
                <a16:creationId xmlns:a16="http://schemas.microsoft.com/office/drawing/2014/main" id="{80C407B8-2475-C058-BEE9-44AFF3CFD48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2304748" y="2304750"/>
            <a:ext cx="2304750" cy="2304751"/>
          </a:xfrm>
          <a:prstGeom prst="rect">
            <a:avLst/>
          </a:prstGeom>
        </p:spPr>
      </p:pic>
      <p:pic>
        <p:nvPicPr>
          <p:cNvPr id="6" name="ours_r60">
            <a:hlinkClick r:id="" action="ppaction://media"/>
            <a:extLst>
              <a:ext uri="{FF2B5EF4-FFF2-40B4-BE49-F238E27FC236}">
                <a16:creationId xmlns:a16="http://schemas.microsoft.com/office/drawing/2014/main" id="{A2BDEB99-F1B6-971D-C187-598ABDE4C100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607224" y="2304750"/>
            <a:ext cx="2304750" cy="2304751"/>
          </a:xfrm>
          <a:prstGeom prst="rect">
            <a:avLst/>
          </a:prstGeom>
        </p:spPr>
      </p:pic>
      <p:pic>
        <p:nvPicPr>
          <p:cNvPr id="15" name="orig_l60">
            <a:hlinkClick r:id="" action="ppaction://media"/>
            <a:extLst>
              <a:ext uri="{FF2B5EF4-FFF2-40B4-BE49-F238E27FC236}">
                <a16:creationId xmlns:a16="http://schemas.microsoft.com/office/drawing/2014/main" id="{7CDEA348-43E1-3DD8-7FD2-774C7B2FD48A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7"/>
          <a:stretch>
            <a:fillRect/>
          </a:stretch>
        </p:blipFill>
        <p:spPr>
          <a:xfrm>
            <a:off x="4607224" y="-1"/>
            <a:ext cx="2304750" cy="2304751"/>
          </a:xfrm>
          <a:prstGeom prst="rect">
            <a:avLst/>
          </a:prstGeom>
        </p:spPr>
      </p:pic>
      <p:pic>
        <p:nvPicPr>
          <p:cNvPr id="16" name="orig_front">
            <a:hlinkClick r:id="" action="ppaction://media"/>
            <a:extLst>
              <a:ext uri="{FF2B5EF4-FFF2-40B4-BE49-F238E27FC236}">
                <a16:creationId xmlns:a16="http://schemas.microsoft.com/office/drawing/2014/main" id="{FBEE0A14-C7AF-4BB5-6EA1-4C2C2F8590A1}"/>
              </a:ext>
            </a:extLst>
          </p:cNvPr>
          <p:cNvPicPr>
            <a:picLocks noChangeAspect="1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2303612" y="-1"/>
            <a:ext cx="2304750" cy="2304751"/>
          </a:xfrm>
          <a:prstGeom prst="rect">
            <a:avLst/>
          </a:prstGeom>
        </p:spPr>
      </p:pic>
      <p:pic>
        <p:nvPicPr>
          <p:cNvPr id="17" name="orig_r60">
            <a:hlinkClick r:id="" action="ppaction://media"/>
            <a:extLst>
              <a:ext uri="{FF2B5EF4-FFF2-40B4-BE49-F238E27FC236}">
                <a16:creationId xmlns:a16="http://schemas.microsoft.com/office/drawing/2014/main" id="{04C01F2E-056F-03A4-B4A3-2DC4236A1A9E}"/>
              </a:ext>
            </a:extLst>
          </p:cNvPr>
          <p:cNvPicPr>
            <a:picLocks noChangeAspect="1"/>
          </p:cNvPicPr>
          <p:nvPr>
            <a:vide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9"/>
          <a:stretch>
            <a:fillRect/>
          </a:stretch>
        </p:blipFill>
        <p:spPr>
          <a:xfrm>
            <a:off x="-1" y="-1"/>
            <a:ext cx="2304750" cy="230475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9777D6-0D13-CE5A-2AC4-DD6581F411D3}"/>
              </a:ext>
            </a:extLst>
          </p:cNvPr>
          <p:cNvSpPr/>
          <p:nvPr/>
        </p:nvSpPr>
        <p:spPr>
          <a:xfrm>
            <a:off x="728162" y="3477359"/>
            <a:ext cx="1049343" cy="55309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617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CC1A3C-586A-8510-00B3-CCE0BEECB3C0}"/>
              </a:ext>
            </a:extLst>
          </p:cNvPr>
          <p:cNvSpPr/>
          <p:nvPr/>
        </p:nvSpPr>
        <p:spPr>
          <a:xfrm>
            <a:off x="3025566" y="3477359"/>
            <a:ext cx="1049343" cy="55309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617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151FFB-5710-18E5-387E-2CF2C0FE6D72}"/>
              </a:ext>
            </a:extLst>
          </p:cNvPr>
          <p:cNvSpPr/>
          <p:nvPr/>
        </p:nvSpPr>
        <p:spPr>
          <a:xfrm>
            <a:off x="5324865" y="3477359"/>
            <a:ext cx="1049343" cy="55309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617"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7BC3A6-E61B-A39F-9304-4C919EC2DAF1}"/>
              </a:ext>
            </a:extLst>
          </p:cNvPr>
          <p:cNvSpPr txBox="1"/>
          <p:nvPr/>
        </p:nvSpPr>
        <p:spPr>
          <a:xfrm>
            <a:off x="738366" y="4050212"/>
            <a:ext cx="54352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3000" b="1" dirty="0">
                <a:solidFill>
                  <a:schemeClr val="accent6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Multi-view consistent</a:t>
            </a:r>
            <a:endParaRPr kumimoji="1" lang="ko-Kore-KR" altLang="en-US" sz="3000" b="1" dirty="0">
              <a:solidFill>
                <a:schemeClr val="accent6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878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934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934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6934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93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693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6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repeatCount="2000" display="0">
                  <p:stCondLst>
                    <p:cond delay="indefinite"/>
                  </p:stCondLst>
                </p:cTn>
                <p:tgtEl>
                  <p:spTgt spid="17"/>
                </p:tgtEl>
              </p:cMediaNode>
            </p:video>
            <p:video>
              <p:cMediaNode vol="80000">
                <p:cTn id="18" repeatCount="2000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video>
              <p:cMediaNode vol="80000">
                <p:cTn id="19" repeatCount="2000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video>
              <p:cMediaNode vol="80000">
                <p:cTn id="20" repeatCount="2000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21" repeatCount="2000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22" repeatCount="2000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</TotalTime>
  <Words>2</Words>
  <Application>Microsoft Macintosh PowerPoint</Application>
  <PresentationFormat>사용자 지정</PresentationFormat>
  <Paragraphs>1</Paragraphs>
  <Slides>1</Slides>
  <Notes>0</Notes>
  <HiddenSlides>0</HiddenSlides>
  <MMClips>6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NanumSquare</vt:lpstr>
      <vt:lpstr>NanumSquare Bold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김유왕</dc:creator>
  <cp:lastModifiedBy>김유왕</cp:lastModifiedBy>
  <cp:revision>20</cp:revision>
  <dcterms:created xsi:type="dcterms:W3CDTF">2023-06-15T10:14:30Z</dcterms:created>
  <dcterms:modified xsi:type="dcterms:W3CDTF">2023-06-30T11:18:22Z</dcterms:modified>
</cp:coreProperties>
</file>