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howGuides="1">
      <p:cViewPr varScale="1">
        <p:scale>
          <a:sx n="145" d="100"/>
          <a:sy n="145" d="100"/>
        </p:scale>
        <p:origin x="10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58A68-DDEA-FE07-97A8-76E713E9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ED9C15-7C9E-B460-A310-554E8F2DA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5F0A3-73AB-54F5-64F4-687201F7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49043-C8AC-BDEE-0B57-6A415166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4B95C-CA37-BDAE-EC94-DF36B52F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5729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52C48-D7A5-155F-B773-5B3091A1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32CF4-A123-8C60-9F17-117CC3115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2FE6F7-FF93-EF07-4096-CF8C0595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F33661-F03C-8394-FA62-AB2AAACF7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E16DEE-D116-AD55-A5F0-5AD9307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573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91CDDB6-D6CA-23B1-423B-0C0D2C280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A315E-961A-11FA-8B6C-E305CF4A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144E94-54DA-A7ED-63E0-9D118817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F6D4A-51CC-96E0-AC34-A77F7E1C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381F03-25C4-C641-929E-877790DB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762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9F00-A13A-C65F-86E5-9E0BE799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22BCB-08CB-7B1A-3936-C30CE5B45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DEFBB-4F17-FC71-E0BE-BA5842F76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1E49F-3866-EF02-C18F-9FFE1044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A4F7A-F509-3014-C27D-C4E39355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612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3FBAD-0E8F-8EB2-005E-88E7F37E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BA53A2-BFBE-9EDD-B0AE-6F76D6ED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A645F-6014-4E13-93CD-FE4D3128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4C69DE-7FF7-76D3-FEE0-908BF07C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6B587-5B78-67FC-B75C-9B0DF29B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6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A2927-98D9-64C3-D77F-C7949B45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1B489-0EDE-5228-D83E-2D7652A0F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6D6B94-07C0-2ED3-D22A-25630414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92C633-9FB5-07BC-FCDC-7B0DE980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FC5AA5-EB22-F6DA-012E-77961093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540A3E-5925-AA7D-F3A0-0AE2AC5B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857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21A19-2EB0-85C1-8F58-A8F087C7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9DF644-F12E-DCDE-43E5-77D81A10F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3F5310-8F0B-4A6B-A40E-640CAF54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4BBD4-D189-6155-E37B-B42EAEE9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44BFA0-9F05-6A03-797C-3C9154C2A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382F1-DCA4-7EAC-51EB-AE8B318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5A358A-9BE5-C974-C2B8-4F8880FC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7A84D-B798-51F4-2ABE-4E002AB8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1949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5590D-CE82-BA2A-E2C0-C2D9A8A4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1FBC9A-5A60-C5AC-D22D-28E38E57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15AB5A-FBC5-3C49-53FA-4E9CB1A1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613D62-BCB4-FBFB-A68C-46147C51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8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EF7432-C817-EC4D-54D7-1EC2B688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B7516B-DB76-B8CA-AF02-3ED4B59C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72B584-B6A0-3F9D-A025-0E697CC1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74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5F7FD8-E692-2986-BB30-28884558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0485A-5584-39C9-90D7-C5DEF2011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0855A6-844C-71B6-9AD3-AD0215FA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04166D-4A77-DA4B-C85D-FF9BF95F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81BF5-13B5-AE62-589D-8F109CF7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FC6862-CB31-3059-2397-B2B2E128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5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775D7-AEAD-9D42-0F10-ABAE9FD7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E4AAFD-D530-9B55-E3C3-276B4F69F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11D65-26EB-B498-27FA-5E6BE9A34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0D7AB2-A2FC-E63E-78EE-98691818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CDE41-6C64-1D6B-5ED0-BAFE542A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0560AE-1F46-1B2A-9891-9147051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2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1B46F5-4137-A9DF-C728-32D5D31F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6495CA-25E7-C93B-A790-F06F4EEA4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F5BC9-7D2F-F5F1-B309-BDD99F138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EB7F-4E97-324A-B2A6-B68AC56344B5}" type="datetimeFigureOut">
              <a:rPr kumimoji="1" lang="ko-Kore-KR" altLang="en-US" smtClean="0"/>
              <a:t>2023. 6. 15.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C3A61-6A0E-BE11-8B02-6DE75C573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3F6A45-FCB1-DE17-B857-29C3621DC1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60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otion">
            <a:hlinkClick r:id="" action="ppaction://media"/>
            <a:extLst>
              <a:ext uri="{FF2B5EF4-FFF2-40B4-BE49-F238E27FC236}">
                <a16:creationId xmlns:a16="http://schemas.microsoft.com/office/drawing/2014/main" id="{6748228D-B76A-B9A1-B70D-515B3FD87F5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88664" y="152769"/>
            <a:ext cx="5760000" cy="5760000"/>
          </a:xfrm>
          <a:prstGeom prst="rect">
            <a:avLst/>
          </a:prstGeom>
        </p:spPr>
      </p:pic>
      <p:pic>
        <p:nvPicPr>
          <p:cNvPr id="15" name="motion">
            <a:hlinkClick r:id="" action="ppaction://media"/>
            <a:extLst>
              <a:ext uri="{FF2B5EF4-FFF2-40B4-BE49-F238E27FC236}">
                <a16:creationId xmlns:a16="http://schemas.microsoft.com/office/drawing/2014/main" id="{3E00D994-5639-12E9-E3EE-0B032C4C3BB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243338" y="152769"/>
            <a:ext cx="5760000" cy="57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9835C-E46B-3BB3-D600-C8C52F0C4DC8}"/>
              </a:ext>
            </a:extLst>
          </p:cNvPr>
          <p:cNvSpPr txBox="1"/>
          <p:nvPr/>
        </p:nvSpPr>
        <p:spPr>
          <a:xfrm>
            <a:off x="188662" y="6116996"/>
            <a:ext cx="5760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Ed Sheeran is strumming a guitar</a:t>
            </a:r>
            <a:endParaRPr kumimoji="1" lang="ko-Kore-KR" altLang="en-US" sz="2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384BA-44D3-13DD-C5DF-363DA6AF98A3}"/>
              </a:ext>
            </a:extLst>
          </p:cNvPr>
          <p:cNvSpPr txBox="1"/>
          <p:nvPr/>
        </p:nvSpPr>
        <p:spPr>
          <a:xfrm>
            <a:off x="6243338" y="6116997"/>
            <a:ext cx="576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1" lang="en-US" altLang="ko-Kore-KR" sz="2400" dirty="0">
                <a:solidFill>
                  <a:prstClr val="black"/>
                </a:solidFill>
                <a:latin typeface="Facebook Sans" panose="020B0603020203020204" pitchFamily="34" charset="0"/>
                <a:ea typeface="NanumSquare Bold" panose="020B0600000101010101" pitchFamily="34" charset="-127"/>
              </a:rPr>
              <a:t>Superman is doing a jumping jack</a:t>
            </a:r>
            <a:endParaRPr kumimoji="1" lang="ko-Kore-KR" altLang="en-US" sz="2400" dirty="0">
              <a:solidFill>
                <a:prstClr val="black"/>
              </a:solidFill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37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4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80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2000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video>
              <p:cMediaNode vol="80000">
                <p:cTn id="10" repeatCount="2000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505C40A-77FF-FE5E-1F1C-BC9FD36E8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60" y="356996"/>
            <a:ext cx="5760000" cy="576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90C268-2B32-D1FD-38C7-B8F43668B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336" y="356471"/>
            <a:ext cx="5760000" cy="57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F9835C-E46B-3BB3-D600-C8C52F0C4DC8}"/>
              </a:ext>
            </a:extLst>
          </p:cNvPr>
          <p:cNvSpPr txBox="1"/>
          <p:nvPr/>
        </p:nvSpPr>
        <p:spPr>
          <a:xfrm>
            <a:off x="188662" y="6116996"/>
            <a:ext cx="57600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dirty="0">
                <a:latin typeface="Facebook Sans" panose="020B0603020203020204" pitchFamily="34" charset="0"/>
                <a:ea typeface="NanumSquare Bold" panose="020B0600000101010101" pitchFamily="34" charset="-127"/>
              </a:rPr>
              <a:t>Ed Sheeran</a:t>
            </a:r>
            <a:endParaRPr kumimoji="1" lang="ko-Kore-KR" altLang="en-US" sz="2400" dirty="0"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5384BA-44D3-13DD-C5DF-363DA6AF98A3}"/>
              </a:ext>
            </a:extLst>
          </p:cNvPr>
          <p:cNvSpPr txBox="1"/>
          <p:nvPr/>
        </p:nvSpPr>
        <p:spPr>
          <a:xfrm>
            <a:off x="6243338" y="6116997"/>
            <a:ext cx="576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/>
            <a:r>
              <a:rPr kumimoji="1" lang="en-US" altLang="ko-Kore-KR" sz="2400" dirty="0">
                <a:solidFill>
                  <a:prstClr val="black"/>
                </a:solidFill>
                <a:latin typeface="Facebook Sans" panose="020B0603020203020204" pitchFamily="34" charset="0"/>
                <a:ea typeface="NanumSquare Bold" panose="020B0600000101010101" pitchFamily="34" charset="-127"/>
              </a:rPr>
              <a:t>Superman</a:t>
            </a:r>
            <a:endParaRPr kumimoji="1" lang="ko-Kore-KR" altLang="en-US" sz="2400" dirty="0">
              <a:solidFill>
                <a:prstClr val="black"/>
              </a:solidFill>
              <a:latin typeface="Facebook Sans" panose="020B0603020203020204" pitchFamily="34" charset="0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78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</Words>
  <Application>Microsoft Macintosh PowerPoint</Application>
  <PresentationFormat>와이드스크린</PresentationFormat>
  <Paragraphs>4</Paragraphs>
  <Slides>2</Slides>
  <Notes>0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Facebook Sans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김유왕</dc:creator>
  <cp:lastModifiedBy>김유왕</cp:lastModifiedBy>
  <cp:revision>11</cp:revision>
  <dcterms:created xsi:type="dcterms:W3CDTF">2023-06-15T10:14:30Z</dcterms:created>
  <dcterms:modified xsi:type="dcterms:W3CDTF">2023-06-15T10:42:14Z</dcterms:modified>
</cp:coreProperties>
</file>