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410" r:id="rId2"/>
    <p:sldId id="411" r:id="rId3"/>
    <p:sldId id="412" r:id="rId4"/>
    <p:sldId id="413" r:id="rId5"/>
  </p:sldIdLst>
  <p:sldSz cx="100806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8"/>
    <p:restoredTop sz="96715"/>
  </p:normalViewPr>
  <p:slideViewPr>
    <p:cSldViewPr snapToGrid="0" showGuides="1">
      <p:cViewPr varScale="1">
        <p:scale>
          <a:sx n="145" d="100"/>
          <a:sy n="145" d="100"/>
        </p:scale>
        <p:origin x="2152" y="176"/>
      </p:cViewPr>
      <p:guideLst>
        <p:guide orient="horz" pos="2160"/>
        <p:guide pos="31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122363"/>
            <a:ext cx="856853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602038"/>
            <a:ext cx="756046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6D8D-FAA9-944E-B42C-B1CABB42D11C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6403-1A0B-4A4A-9B1C-5501496D4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787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6D8D-FAA9-944E-B42C-B1CABB42D11C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6403-1A0B-4A4A-9B1C-5501496D4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989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365125"/>
            <a:ext cx="217363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365125"/>
            <a:ext cx="6394896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6D8D-FAA9-944E-B42C-B1CABB42D11C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6403-1A0B-4A4A-9B1C-5501496D4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2191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figure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8261B03B-8BFE-56D7-5A38-20EE71003F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0896" y="6130925"/>
            <a:ext cx="9518841" cy="590550"/>
          </a:xfrm>
        </p:spPr>
        <p:txBody>
          <a:bodyPr anchor="b">
            <a:normAutofit/>
          </a:bodyPr>
          <a:lstStyle>
            <a:lvl1pPr marL="0" indent="0">
              <a:lnSpc>
                <a:spcPct val="50000"/>
              </a:lnSpc>
              <a:buNone/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Facebook Sans Light" panose="020B0403020203020204" pitchFamily="34" charset="0"/>
              </a:defRPr>
            </a:lvl1pPr>
          </a:lstStyle>
          <a:p>
            <a:pPr lvl="0"/>
            <a:r>
              <a:rPr kumimoji="1" lang="en-US" altLang="ko-Kore-KR" dirty="0"/>
              <a:t>[1] 1st  reference goes here</a:t>
            </a:r>
          </a:p>
          <a:p>
            <a:pPr lvl="0"/>
            <a:r>
              <a:rPr kumimoji="1" lang="en-US" altLang="ko-Kore-KR" dirty="0"/>
              <a:t>[2] 2nd reference goes here</a:t>
            </a:r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A8EF85-8B57-7F10-CF23-7CA8EA94FD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1458" y="188913"/>
            <a:ext cx="9518278" cy="900111"/>
          </a:xfrm>
        </p:spPr>
        <p:txBody>
          <a:bodyPr>
            <a:noAutofit/>
          </a:bodyPr>
          <a:lstStyle>
            <a:lvl1pPr>
              <a:defRPr sz="4800">
                <a:latin typeface="Facebook Sans" panose="020B0603020203020204" pitchFamily="34" charset="0"/>
              </a:defRPr>
            </a:lvl1pPr>
          </a:lstStyle>
          <a:p>
            <a:r>
              <a:rPr kumimoji="1" lang="en-US" altLang="ko-KR" dirty="0"/>
              <a:t>Page title goes here (only figure page)</a:t>
            </a:r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3B455-12D1-1035-3C79-0B2DDBBA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9207" y="6356358"/>
            <a:ext cx="340221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Facebook Sans Light" panose="020B0403020203020204" pitchFamily="34" charset="0"/>
              </a:defRPr>
            </a:lvl1pPr>
          </a:lstStyle>
          <a:p>
            <a:r>
              <a:rPr kumimoji="1" lang="en-US" altLang="ko-Kore-KR" dirty="0"/>
              <a:t>Section title</a:t>
            </a:r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01A02-F45E-AECF-B0E2-E4192BB1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Facebook Sans Light" panose="020B0403020203020204" pitchFamily="34" charset="0"/>
              </a:defRPr>
            </a:lvl1pPr>
          </a:lstStyle>
          <a:p>
            <a:fld id="{F0154D53-74C0-1C42-8213-EAF819EDF897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86248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6">
          <p15:clr>
            <a:srgbClr val="FBAE40"/>
          </p15:clr>
        </p15:guide>
        <p15:guide id="2" pos="175">
          <p15:clr>
            <a:srgbClr val="FBAE40"/>
          </p15:clr>
        </p15:guide>
        <p15:guide id="3" pos="6175">
          <p15:clr>
            <a:srgbClr val="FBAE40"/>
          </p15:clr>
        </p15:guide>
        <p15:guide id="4" orient="horz" pos="119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686">
          <p15:clr>
            <a:srgbClr val="FBAE40"/>
          </p15:clr>
        </p15:guide>
        <p15:guide id="7" orient="horz" pos="73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6D8D-FAA9-944E-B42C-B1CABB42D11C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6403-1A0B-4A4A-9B1C-5501496D4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608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709740"/>
            <a:ext cx="869453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4589465"/>
            <a:ext cx="869453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6D8D-FAA9-944E-B42C-B1CABB42D11C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6403-1A0B-4A4A-9B1C-5501496D4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860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825625"/>
            <a:ext cx="4284266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825625"/>
            <a:ext cx="4284266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6D8D-FAA9-944E-B42C-B1CABB42D11C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6403-1A0B-4A4A-9B1C-5501496D4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944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65126"/>
            <a:ext cx="8694539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681163"/>
            <a:ext cx="42645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505075"/>
            <a:ext cx="426457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681163"/>
            <a:ext cx="428557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505075"/>
            <a:ext cx="4285579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6D8D-FAA9-944E-B42C-B1CABB42D11C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6403-1A0B-4A4A-9B1C-5501496D4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472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6D8D-FAA9-944E-B42C-B1CABB42D11C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6403-1A0B-4A4A-9B1C-5501496D4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78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6D8D-FAA9-944E-B42C-B1CABB42D11C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6403-1A0B-4A4A-9B1C-5501496D4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7427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57200"/>
            <a:ext cx="325126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987426"/>
            <a:ext cx="510331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057400"/>
            <a:ext cx="325126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6D8D-FAA9-944E-B42C-B1CABB42D11C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6403-1A0B-4A4A-9B1C-5501496D4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241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57200"/>
            <a:ext cx="325126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987426"/>
            <a:ext cx="510331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057400"/>
            <a:ext cx="325126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6D8D-FAA9-944E-B42C-B1CABB42D11C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6403-1A0B-4A4A-9B1C-5501496D4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541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365126"/>
            <a:ext cx="86945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825625"/>
            <a:ext cx="86945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6356352"/>
            <a:ext cx="2268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16D8D-FAA9-944E-B42C-B1CABB42D11C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6356352"/>
            <a:ext cx="3402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6356352"/>
            <a:ext cx="2268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C6403-1A0B-4A4A-9B1C-5501496D4C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451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11.png"/><Relationship Id="rId3" Type="http://schemas.microsoft.com/office/2007/relationships/media" Target="../media/media2.mp4"/><Relationship Id="rId7" Type="http://schemas.microsoft.com/office/2007/relationships/media" Target="../media/media4.mp4"/><Relationship Id="rId12" Type="http://schemas.openxmlformats.org/officeDocument/2006/relationships/video" Target="../media/media6.mp4"/><Relationship Id="rId17" Type="http://schemas.openxmlformats.org/officeDocument/2006/relationships/image" Target="../media/image10.png"/><Relationship Id="rId2" Type="http://schemas.openxmlformats.org/officeDocument/2006/relationships/video" Target="../media/media1.mp4"/><Relationship Id="rId16" Type="http://schemas.openxmlformats.org/officeDocument/2006/relationships/image" Target="../media/image9.png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microsoft.com/office/2007/relationships/media" Target="../media/media6.mp4"/><Relationship Id="rId5" Type="http://schemas.microsoft.com/office/2007/relationships/media" Target="../media/media3.mp4"/><Relationship Id="rId15" Type="http://schemas.openxmlformats.org/officeDocument/2006/relationships/image" Target="../media/image8.png"/><Relationship Id="rId10" Type="http://schemas.openxmlformats.org/officeDocument/2006/relationships/video" Target="../media/media5.mp4"/><Relationship Id="rId19" Type="http://schemas.openxmlformats.org/officeDocument/2006/relationships/image" Target="../media/image12.png"/><Relationship Id="rId4" Type="http://schemas.openxmlformats.org/officeDocument/2006/relationships/video" Target="../media/media2.mp4"/><Relationship Id="rId9" Type="http://schemas.microsoft.com/office/2007/relationships/media" Target="../media/media5.mp4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11.png"/><Relationship Id="rId3" Type="http://schemas.microsoft.com/office/2007/relationships/media" Target="../media/media2.mp4"/><Relationship Id="rId7" Type="http://schemas.microsoft.com/office/2007/relationships/media" Target="../media/media4.mp4"/><Relationship Id="rId12" Type="http://schemas.openxmlformats.org/officeDocument/2006/relationships/video" Target="../media/media6.mp4"/><Relationship Id="rId17" Type="http://schemas.openxmlformats.org/officeDocument/2006/relationships/image" Target="../media/image10.png"/><Relationship Id="rId2" Type="http://schemas.openxmlformats.org/officeDocument/2006/relationships/video" Target="../media/media1.mp4"/><Relationship Id="rId16" Type="http://schemas.openxmlformats.org/officeDocument/2006/relationships/image" Target="../media/image9.png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microsoft.com/office/2007/relationships/media" Target="../media/media6.mp4"/><Relationship Id="rId5" Type="http://schemas.microsoft.com/office/2007/relationships/media" Target="../media/media3.mp4"/><Relationship Id="rId15" Type="http://schemas.openxmlformats.org/officeDocument/2006/relationships/image" Target="../media/image8.png"/><Relationship Id="rId10" Type="http://schemas.openxmlformats.org/officeDocument/2006/relationships/video" Target="../media/media5.mp4"/><Relationship Id="rId19" Type="http://schemas.openxmlformats.org/officeDocument/2006/relationships/image" Target="../media/image12.png"/><Relationship Id="rId4" Type="http://schemas.openxmlformats.org/officeDocument/2006/relationships/video" Target="../media/media2.mp4"/><Relationship Id="rId9" Type="http://schemas.microsoft.com/office/2007/relationships/media" Target="../media/media5.mp4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C2B2A7D-D141-B3DB-EAC7-B1277B550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25" y="296603"/>
            <a:ext cx="3027600" cy="3027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42C15CC-1AC9-4A29-3FEB-EC10C5553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512" y="296601"/>
            <a:ext cx="3027600" cy="3027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E9E7958-E417-86A9-09C3-B9BB2DAAB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512" y="3533799"/>
            <a:ext cx="3027600" cy="3027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D0C0FB-2616-9079-9B1F-B8ECBD6E52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1380" y="3533799"/>
            <a:ext cx="3027600" cy="3027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A37931-9546-BCD8-68B0-D517216CE8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4112" y="296601"/>
            <a:ext cx="3027600" cy="3027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3787D7-9F27-8C7C-5EC2-7E7ED4D794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525" y="3533799"/>
            <a:ext cx="3027600" cy="30276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264B181-4759-6991-EF10-EC62D1471C78}"/>
              </a:ext>
            </a:extLst>
          </p:cNvPr>
          <p:cNvSpPr txBox="1"/>
          <p:nvPr/>
        </p:nvSpPr>
        <p:spPr>
          <a:xfrm>
            <a:off x="328525" y="3018562"/>
            <a:ext cx="3162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Facebook Sans" panose="020B0603020203020204" pitchFamily="34" charset="0"/>
                <a:ea typeface="NanumSquare Bold" panose="020B0600000101010101" pitchFamily="34" charset="-127"/>
              </a:rPr>
              <a:t>Ed Sheeran</a:t>
            </a:r>
            <a:endParaRPr kumimoji="1" lang="ko-Kore-KR" altLang="en-US" sz="1400" dirty="0">
              <a:latin typeface="Facebook Sans" panose="020B0603020203020204" pitchFamily="34" charset="0"/>
              <a:ea typeface="NanumSquare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DBEED2-FEC7-6968-2822-4ECB309080D6}"/>
              </a:ext>
            </a:extLst>
          </p:cNvPr>
          <p:cNvSpPr txBox="1"/>
          <p:nvPr/>
        </p:nvSpPr>
        <p:spPr>
          <a:xfrm>
            <a:off x="2991671" y="3018562"/>
            <a:ext cx="4197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Facebook Sans" panose="020B0603020203020204" pitchFamily="34" charset="0"/>
                <a:ea typeface="NanumSquare Bold" panose="020B0600000101010101" pitchFamily="34" charset="-127"/>
              </a:rPr>
              <a:t>Nick Fury</a:t>
            </a:r>
            <a:endParaRPr kumimoji="1" lang="ko-Kore-KR" altLang="en-US" sz="1400" dirty="0">
              <a:latin typeface="Facebook Sans" panose="020B0603020203020204" pitchFamily="34" charset="0"/>
              <a:ea typeface="NanumSquare 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65539B-04A5-DDF4-08DB-D7004D7D0E96}"/>
              </a:ext>
            </a:extLst>
          </p:cNvPr>
          <p:cNvSpPr txBox="1"/>
          <p:nvPr/>
        </p:nvSpPr>
        <p:spPr>
          <a:xfrm>
            <a:off x="6631380" y="3016426"/>
            <a:ext cx="3162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Facebook Sans" panose="020B0603020203020204" pitchFamily="34" charset="0"/>
                <a:ea typeface="NanumSquare Bold" panose="020B0600000101010101" pitchFamily="34" charset="-127"/>
              </a:rPr>
              <a:t>Tony Stark wearing blue tuxedo</a:t>
            </a:r>
            <a:endParaRPr kumimoji="1" lang="ko-Kore-KR" altLang="en-US" sz="1400" dirty="0">
              <a:latin typeface="Facebook Sans" panose="020B0603020203020204" pitchFamily="34" charset="0"/>
              <a:ea typeface="NanumSquare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026F24-0835-D21A-AAAC-06B2C202BA65}"/>
              </a:ext>
            </a:extLst>
          </p:cNvPr>
          <p:cNvSpPr txBox="1"/>
          <p:nvPr/>
        </p:nvSpPr>
        <p:spPr>
          <a:xfrm>
            <a:off x="328525" y="6488703"/>
            <a:ext cx="3162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Facebook Sans" panose="020B0603020203020204" pitchFamily="34" charset="0"/>
                <a:ea typeface="NanumSquare Bold" panose="020B0600000101010101" pitchFamily="34" charset="-127"/>
              </a:rPr>
              <a:t>Superman</a:t>
            </a:r>
            <a:endParaRPr kumimoji="1" lang="ko-Kore-KR" altLang="en-US" sz="1400" dirty="0">
              <a:latin typeface="Facebook Sans" panose="020B0603020203020204" pitchFamily="34" charset="0"/>
              <a:ea typeface="NanumSquare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013E3A-08FD-735D-3B67-A6767935F02F}"/>
              </a:ext>
            </a:extLst>
          </p:cNvPr>
          <p:cNvSpPr txBox="1"/>
          <p:nvPr/>
        </p:nvSpPr>
        <p:spPr>
          <a:xfrm>
            <a:off x="2991671" y="6488703"/>
            <a:ext cx="4197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Facebook Sans" panose="020B0603020203020204" pitchFamily="34" charset="0"/>
                <a:ea typeface="NanumSquare Bold" panose="020B0600000101010101" pitchFamily="34" charset="-127"/>
              </a:rPr>
              <a:t>Mark Zuckerberg</a:t>
            </a:r>
            <a:endParaRPr kumimoji="1" lang="ko-Kore-KR" altLang="en-US" sz="1400" dirty="0">
              <a:latin typeface="Facebook Sans" panose="020B0603020203020204" pitchFamily="34" charset="0"/>
              <a:ea typeface="NanumSquare 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034E14-D321-9D9C-936C-00E2C88660AB}"/>
              </a:ext>
            </a:extLst>
          </p:cNvPr>
          <p:cNvSpPr txBox="1"/>
          <p:nvPr/>
        </p:nvSpPr>
        <p:spPr>
          <a:xfrm>
            <a:off x="6631380" y="6488703"/>
            <a:ext cx="3162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Facebook Sans" panose="020B0603020203020204" pitchFamily="34" charset="0"/>
                <a:ea typeface="NanumSquare Bold" panose="020B0600000101010101" pitchFamily="34" charset="-127"/>
              </a:rPr>
              <a:t>A soldier</a:t>
            </a:r>
            <a:endParaRPr kumimoji="1" lang="ko-Kore-KR" altLang="en-US" sz="1400" dirty="0">
              <a:latin typeface="Facebook Sans" panose="020B0603020203020204" pitchFamily="34" charset="0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205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otion">
            <a:hlinkClick r:id="" action="ppaction://media"/>
            <a:extLst>
              <a:ext uri="{FF2B5EF4-FFF2-40B4-BE49-F238E27FC236}">
                <a16:creationId xmlns:a16="http://schemas.microsoft.com/office/drawing/2014/main" id="{66D7B09B-7327-F3B7-78B3-425229E5BAD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6700241" y="3406057"/>
            <a:ext cx="3025095" cy="3025095"/>
          </a:xfrm>
          <a:prstGeom prst="rect">
            <a:avLst/>
          </a:prstGeom>
        </p:spPr>
      </p:pic>
      <p:pic>
        <p:nvPicPr>
          <p:cNvPr id="21" name="motion">
            <a:hlinkClick r:id="" action="ppaction://media"/>
            <a:extLst>
              <a:ext uri="{FF2B5EF4-FFF2-40B4-BE49-F238E27FC236}">
                <a16:creationId xmlns:a16="http://schemas.microsoft.com/office/drawing/2014/main" id="{0DCDDE34-360B-0DF7-D1EE-6CE96D29074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700241" y="7"/>
            <a:ext cx="3025095" cy="3025095"/>
          </a:xfrm>
          <a:prstGeom prst="rect">
            <a:avLst/>
          </a:prstGeom>
        </p:spPr>
      </p:pic>
      <p:pic>
        <p:nvPicPr>
          <p:cNvPr id="9" name="motion">
            <a:hlinkClick r:id="" action="ppaction://media"/>
            <a:extLst>
              <a:ext uri="{FF2B5EF4-FFF2-40B4-BE49-F238E27FC236}">
                <a16:creationId xmlns:a16="http://schemas.microsoft.com/office/drawing/2014/main" id="{6CB8460F-5CE5-6918-2EEE-E717C8B80C49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491332" y="7"/>
            <a:ext cx="3025095" cy="3025095"/>
          </a:xfrm>
          <a:prstGeom prst="rect">
            <a:avLst/>
          </a:prstGeom>
        </p:spPr>
      </p:pic>
      <p:pic>
        <p:nvPicPr>
          <p:cNvPr id="13" name="motion">
            <a:hlinkClick r:id="" action="ppaction://media"/>
            <a:extLst>
              <a:ext uri="{FF2B5EF4-FFF2-40B4-BE49-F238E27FC236}">
                <a16:creationId xmlns:a16="http://schemas.microsoft.com/office/drawing/2014/main" id="{B05CC44C-72CC-B4F2-13D4-D8771F101BE6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3491332" y="3406057"/>
            <a:ext cx="3025095" cy="3025095"/>
          </a:xfrm>
          <a:prstGeom prst="rect">
            <a:avLst/>
          </a:prstGeom>
        </p:spPr>
      </p:pic>
      <p:pic>
        <p:nvPicPr>
          <p:cNvPr id="6" name="motion">
            <a:hlinkClick r:id="" action="ppaction://media"/>
            <a:extLst>
              <a:ext uri="{FF2B5EF4-FFF2-40B4-BE49-F238E27FC236}">
                <a16:creationId xmlns:a16="http://schemas.microsoft.com/office/drawing/2014/main" id="{5AF28080-3E48-5DA1-442B-364FFED547B4}"/>
              </a:ext>
            </a:extLst>
          </p:cNvPr>
          <p:cNvPicPr>
            <a:picLocks noChangeAspect="1"/>
          </p:cNvPicPr>
          <p:nvPr>
            <a:vide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286448" y="7"/>
            <a:ext cx="3025095" cy="3025095"/>
          </a:xfrm>
          <a:prstGeom prst="rect">
            <a:avLst/>
          </a:prstGeom>
        </p:spPr>
      </p:pic>
      <p:pic>
        <p:nvPicPr>
          <p:cNvPr id="24" name="motion">
            <a:hlinkClick r:id="" action="ppaction://media"/>
            <a:extLst>
              <a:ext uri="{FF2B5EF4-FFF2-40B4-BE49-F238E27FC236}">
                <a16:creationId xmlns:a16="http://schemas.microsoft.com/office/drawing/2014/main" id="{096FB178-C8FA-D84B-3A27-1E4F511416DA}"/>
              </a:ext>
            </a:extLst>
          </p:cNvPr>
          <p:cNvPicPr>
            <a:picLocks noChangeAspect="1"/>
          </p:cNvPicPr>
          <p:nvPr>
            <a:vide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286448" y="3406057"/>
            <a:ext cx="3025095" cy="302509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264B181-4759-6991-EF10-EC62D1471C78}"/>
              </a:ext>
            </a:extLst>
          </p:cNvPr>
          <p:cNvSpPr txBox="1"/>
          <p:nvPr/>
        </p:nvSpPr>
        <p:spPr>
          <a:xfrm>
            <a:off x="328525" y="3018559"/>
            <a:ext cx="3162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Facebook Sans" panose="020B0603020203020204" pitchFamily="34" charset="0"/>
                <a:ea typeface="NanumSquare Bold" panose="020B0600000101010101" pitchFamily="34" charset="-127"/>
              </a:rPr>
              <a:t>Ed Sheeran is strumming a guitar</a:t>
            </a:r>
            <a:endParaRPr kumimoji="1" lang="ko-Kore-KR" altLang="en-US" sz="1400" dirty="0">
              <a:latin typeface="Facebook Sans" panose="020B0603020203020204" pitchFamily="34" charset="0"/>
              <a:ea typeface="NanumSquare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DBEED2-FEC7-6968-2822-4ECB309080D6}"/>
              </a:ext>
            </a:extLst>
          </p:cNvPr>
          <p:cNvSpPr txBox="1"/>
          <p:nvPr/>
        </p:nvSpPr>
        <p:spPr>
          <a:xfrm>
            <a:off x="2991671" y="3018562"/>
            <a:ext cx="4197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Facebook Sans" panose="020B0603020203020204" pitchFamily="34" charset="0"/>
                <a:ea typeface="NanumSquare Bold" panose="020B0600000101010101" pitchFamily="34" charset="-127"/>
              </a:rPr>
              <a:t>Nick Fury is talking on a phone</a:t>
            </a:r>
            <a:endParaRPr kumimoji="1" lang="ko-Kore-KR" altLang="en-US" sz="1400" dirty="0">
              <a:latin typeface="Facebook Sans" panose="020B0603020203020204" pitchFamily="34" charset="0"/>
              <a:ea typeface="NanumSquare 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65539B-04A5-DDF4-08DB-D7004D7D0E96}"/>
              </a:ext>
            </a:extLst>
          </p:cNvPr>
          <p:cNvSpPr txBox="1"/>
          <p:nvPr/>
        </p:nvSpPr>
        <p:spPr>
          <a:xfrm>
            <a:off x="6631380" y="3016426"/>
            <a:ext cx="3162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Facebook Sans" panose="020B0603020203020204" pitchFamily="34" charset="0"/>
                <a:ea typeface="NanumSquare Bold" panose="020B0600000101010101" pitchFamily="34" charset="-127"/>
              </a:rPr>
              <a:t>Tony Stark is walking like a drunk</a:t>
            </a:r>
            <a:endParaRPr kumimoji="1" lang="ko-Kore-KR" altLang="en-US" sz="1400" dirty="0">
              <a:latin typeface="Facebook Sans" panose="020B0603020203020204" pitchFamily="34" charset="0"/>
              <a:ea typeface="NanumSquare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026F24-0835-D21A-AAAC-06B2C202BA65}"/>
              </a:ext>
            </a:extLst>
          </p:cNvPr>
          <p:cNvSpPr txBox="1"/>
          <p:nvPr/>
        </p:nvSpPr>
        <p:spPr>
          <a:xfrm>
            <a:off x="328525" y="6488701"/>
            <a:ext cx="3162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Facebook Sans" panose="020B0603020203020204" pitchFamily="34" charset="0"/>
                <a:ea typeface="NanumSquare Bold" panose="020B0600000101010101" pitchFamily="34" charset="-127"/>
              </a:rPr>
              <a:t>Superman is doing a jumping jack</a:t>
            </a:r>
            <a:endParaRPr kumimoji="1" lang="ko-Kore-KR" altLang="en-US" sz="1400" dirty="0">
              <a:latin typeface="Facebook Sans" panose="020B0603020203020204" pitchFamily="34" charset="0"/>
              <a:ea typeface="NanumSquare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013E3A-08FD-735D-3B67-A6767935F02F}"/>
              </a:ext>
            </a:extLst>
          </p:cNvPr>
          <p:cNvSpPr txBox="1"/>
          <p:nvPr/>
        </p:nvSpPr>
        <p:spPr>
          <a:xfrm>
            <a:off x="2991671" y="6488703"/>
            <a:ext cx="4197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Facebook Sans" panose="020B0603020203020204" pitchFamily="34" charset="0"/>
                <a:ea typeface="NanumSquare Bold" panose="020B0600000101010101" pitchFamily="34" charset="-127"/>
              </a:rPr>
              <a:t>Mark Zuckerberg is punching</a:t>
            </a:r>
            <a:endParaRPr kumimoji="1" lang="ko-Kore-KR" altLang="en-US" sz="1400" dirty="0">
              <a:latin typeface="Facebook Sans" panose="020B0603020203020204" pitchFamily="34" charset="0"/>
              <a:ea typeface="NanumSquare 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034E14-D321-9D9C-936C-00E2C88660AB}"/>
              </a:ext>
            </a:extLst>
          </p:cNvPr>
          <p:cNvSpPr txBox="1"/>
          <p:nvPr/>
        </p:nvSpPr>
        <p:spPr>
          <a:xfrm>
            <a:off x="6631380" y="6488703"/>
            <a:ext cx="3162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Facebook Sans" panose="020B0603020203020204" pitchFamily="34" charset="0"/>
                <a:ea typeface="NanumSquare Bold" panose="020B0600000101010101" pitchFamily="34" charset="-127"/>
              </a:rPr>
              <a:t>A soldier is firing a gun</a:t>
            </a:r>
            <a:endParaRPr kumimoji="1" lang="ko-Kore-KR" altLang="en-US" sz="1400" dirty="0">
              <a:latin typeface="Facebook Sans" panose="020B0603020203020204" pitchFamily="34" charset="0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786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31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367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7367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565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8000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repeatCount="2000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80000">
                <p:cTn id="18" repeatCount="2000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video>
              <p:cMediaNode vol="80000">
                <p:cTn id="19" repeatCount="2000" display="0">
                  <p:stCondLst>
                    <p:cond delay="indefinite"/>
                  </p:stCondLst>
                </p:cTn>
                <p:tgtEl>
                  <p:spTgt spid="21"/>
                </p:tgtEl>
              </p:cMediaNode>
            </p:video>
            <p:video>
              <p:cMediaNode vol="80000">
                <p:cTn id="20" repeatCount="2000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video>
              <p:cMediaNode vol="80000">
                <p:cTn id="21" repeatCount="2000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video>
              <p:cMediaNode vol="80000">
                <p:cTn id="22" repeatCount="2000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C2B2A7D-D141-B3DB-EAC7-B1277B550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25" y="296603"/>
            <a:ext cx="3027600" cy="3027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42C15CC-1AC9-4A29-3FEB-EC10C5553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512" y="296601"/>
            <a:ext cx="3027600" cy="30276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E9E7958-E417-86A9-09C3-B9BB2DAAB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512" y="3533799"/>
            <a:ext cx="3027600" cy="3027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D0C0FB-2616-9079-9B1F-B8ECBD6E52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1380" y="3533799"/>
            <a:ext cx="3027600" cy="3027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A37931-9546-BCD8-68B0-D517216CE8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4112" y="296601"/>
            <a:ext cx="3027600" cy="3027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3787D7-9F27-8C7C-5EC2-7E7ED4D794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525" y="3533799"/>
            <a:ext cx="3027600" cy="30276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264B181-4759-6991-EF10-EC62D1471C78}"/>
              </a:ext>
            </a:extLst>
          </p:cNvPr>
          <p:cNvSpPr txBox="1"/>
          <p:nvPr/>
        </p:nvSpPr>
        <p:spPr>
          <a:xfrm>
            <a:off x="328525" y="3018562"/>
            <a:ext cx="3162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Facebook Sans" panose="020B0603020203020204" pitchFamily="34" charset="0"/>
                <a:ea typeface="NanumSquare Bold" panose="020B0600000101010101" pitchFamily="34" charset="-127"/>
              </a:rPr>
              <a:t>Ed Sheeran</a:t>
            </a:r>
            <a:endParaRPr kumimoji="1" lang="ko-Kore-KR" altLang="en-US" sz="1400" dirty="0">
              <a:latin typeface="Facebook Sans" panose="020B0603020203020204" pitchFamily="34" charset="0"/>
              <a:ea typeface="NanumSquare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DBEED2-FEC7-6968-2822-4ECB309080D6}"/>
              </a:ext>
            </a:extLst>
          </p:cNvPr>
          <p:cNvSpPr txBox="1"/>
          <p:nvPr/>
        </p:nvSpPr>
        <p:spPr>
          <a:xfrm>
            <a:off x="2991671" y="3018562"/>
            <a:ext cx="4197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Facebook Sans" panose="020B0603020203020204" pitchFamily="34" charset="0"/>
                <a:ea typeface="NanumSquare Bold" panose="020B0600000101010101" pitchFamily="34" charset="-127"/>
              </a:rPr>
              <a:t>Nick Fury</a:t>
            </a:r>
            <a:endParaRPr kumimoji="1" lang="ko-Kore-KR" altLang="en-US" sz="1400" dirty="0">
              <a:latin typeface="Facebook Sans" panose="020B0603020203020204" pitchFamily="34" charset="0"/>
              <a:ea typeface="NanumSquare 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65539B-04A5-DDF4-08DB-D7004D7D0E96}"/>
              </a:ext>
            </a:extLst>
          </p:cNvPr>
          <p:cNvSpPr txBox="1"/>
          <p:nvPr/>
        </p:nvSpPr>
        <p:spPr>
          <a:xfrm>
            <a:off x="6631380" y="3016426"/>
            <a:ext cx="3162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Facebook Sans" panose="020B0603020203020204" pitchFamily="34" charset="0"/>
                <a:ea typeface="NanumSquare Bold" panose="020B0600000101010101" pitchFamily="34" charset="-127"/>
              </a:rPr>
              <a:t>Tony Stark wearing blue tuxedo</a:t>
            </a:r>
            <a:endParaRPr kumimoji="1" lang="ko-Kore-KR" altLang="en-US" sz="1400" dirty="0">
              <a:latin typeface="Facebook Sans" panose="020B0603020203020204" pitchFamily="34" charset="0"/>
              <a:ea typeface="NanumSquare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026F24-0835-D21A-AAAC-06B2C202BA65}"/>
              </a:ext>
            </a:extLst>
          </p:cNvPr>
          <p:cNvSpPr txBox="1"/>
          <p:nvPr/>
        </p:nvSpPr>
        <p:spPr>
          <a:xfrm>
            <a:off x="328525" y="6488703"/>
            <a:ext cx="3162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Facebook Sans" panose="020B0603020203020204" pitchFamily="34" charset="0"/>
                <a:ea typeface="NanumSquare Bold" panose="020B0600000101010101" pitchFamily="34" charset="-127"/>
              </a:rPr>
              <a:t>Superman</a:t>
            </a:r>
            <a:endParaRPr kumimoji="1" lang="ko-Kore-KR" altLang="en-US" sz="1400" dirty="0">
              <a:latin typeface="Facebook Sans" panose="020B0603020203020204" pitchFamily="34" charset="0"/>
              <a:ea typeface="NanumSquare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013E3A-08FD-735D-3B67-A6767935F02F}"/>
              </a:ext>
            </a:extLst>
          </p:cNvPr>
          <p:cNvSpPr txBox="1"/>
          <p:nvPr/>
        </p:nvSpPr>
        <p:spPr>
          <a:xfrm>
            <a:off x="2991671" y="6488703"/>
            <a:ext cx="4197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Facebook Sans" panose="020B0603020203020204" pitchFamily="34" charset="0"/>
                <a:ea typeface="NanumSquare Bold" panose="020B0600000101010101" pitchFamily="34" charset="-127"/>
              </a:rPr>
              <a:t>Mark Zuckerberg</a:t>
            </a:r>
            <a:endParaRPr kumimoji="1" lang="ko-Kore-KR" altLang="en-US" sz="1400" dirty="0">
              <a:latin typeface="Facebook Sans" panose="020B0603020203020204" pitchFamily="34" charset="0"/>
              <a:ea typeface="NanumSquare 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034E14-D321-9D9C-936C-00E2C88660AB}"/>
              </a:ext>
            </a:extLst>
          </p:cNvPr>
          <p:cNvSpPr txBox="1"/>
          <p:nvPr/>
        </p:nvSpPr>
        <p:spPr>
          <a:xfrm>
            <a:off x="6631380" y="6488703"/>
            <a:ext cx="3162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Facebook Sans" panose="020B0603020203020204" pitchFamily="34" charset="0"/>
                <a:ea typeface="NanumSquare Bold" panose="020B0600000101010101" pitchFamily="34" charset="-127"/>
              </a:rPr>
              <a:t>A soldier</a:t>
            </a:r>
            <a:endParaRPr kumimoji="1" lang="ko-Kore-KR" altLang="en-US" sz="1400" dirty="0">
              <a:latin typeface="Facebook Sans" panose="020B0603020203020204" pitchFamily="34" charset="0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2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motion">
            <a:hlinkClick r:id="" action="ppaction://media"/>
            <a:extLst>
              <a:ext uri="{FF2B5EF4-FFF2-40B4-BE49-F238E27FC236}">
                <a16:creationId xmlns:a16="http://schemas.microsoft.com/office/drawing/2014/main" id="{66D7B09B-7327-F3B7-78B3-425229E5BAD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6700241" y="3406057"/>
            <a:ext cx="3025095" cy="3025095"/>
          </a:xfrm>
          <a:prstGeom prst="rect">
            <a:avLst/>
          </a:prstGeom>
        </p:spPr>
      </p:pic>
      <p:pic>
        <p:nvPicPr>
          <p:cNvPr id="21" name="motion">
            <a:hlinkClick r:id="" action="ppaction://media"/>
            <a:extLst>
              <a:ext uri="{FF2B5EF4-FFF2-40B4-BE49-F238E27FC236}">
                <a16:creationId xmlns:a16="http://schemas.microsoft.com/office/drawing/2014/main" id="{0DCDDE34-360B-0DF7-D1EE-6CE96D29074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700241" y="7"/>
            <a:ext cx="3025095" cy="3025095"/>
          </a:xfrm>
          <a:prstGeom prst="rect">
            <a:avLst/>
          </a:prstGeom>
        </p:spPr>
      </p:pic>
      <p:pic>
        <p:nvPicPr>
          <p:cNvPr id="9" name="motion">
            <a:hlinkClick r:id="" action="ppaction://media"/>
            <a:extLst>
              <a:ext uri="{FF2B5EF4-FFF2-40B4-BE49-F238E27FC236}">
                <a16:creationId xmlns:a16="http://schemas.microsoft.com/office/drawing/2014/main" id="{6CB8460F-5CE5-6918-2EEE-E717C8B80C49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491332" y="7"/>
            <a:ext cx="3025095" cy="3025095"/>
          </a:xfrm>
          <a:prstGeom prst="rect">
            <a:avLst/>
          </a:prstGeom>
        </p:spPr>
      </p:pic>
      <p:pic>
        <p:nvPicPr>
          <p:cNvPr id="13" name="motion">
            <a:hlinkClick r:id="" action="ppaction://media"/>
            <a:extLst>
              <a:ext uri="{FF2B5EF4-FFF2-40B4-BE49-F238E27FC236}">
                <a16:creationId xmlns:a16="http://schemas.microsoft.com/office/drawing/2014/main" id="{B05CC44C-72CC-B4F2-13D4-D8771F101BE6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3491332" y="3406057"/>
            <a:ext cx="3025095" cy="3025095"/>
          </a:xfrm>
          <a:prstGeom prst="rect">
            <a:avLst/>
          </a:prstGeom>
        </p:spPr>
      </p:pic>
      <p:pic>
        <p:nvPicPr>
          <p:cNvPr id="6" name="motion">
            <a:hlinkClick r:id="" action="ppaction://media"/>
            <a:extLst>
              <a:ext uri="{FF2B5EF4-FFF2-40B4-BE49-F238E27FC236}">
                <a16:creationId xmlns:a16="http://schemas.microsoft.com/office/drawing/2014/main" id="{5AF28080-3E48-5DA1-442B-364FFED547B4}"/>
              </a:ext>
            </a:extLst>
          </p:cNvPr>
          <p:cNvPicPr>
            <a:picLocks noChangeAspect="1"/>
          </p:cNvPicPr>
          <p:nvPr>
            <a:vide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286448" y="7"/>
            <a:ext cx="3025095" cy="3025095"/>
          </a:xfrm>
          <a:prstGeom prst="rect">
            <a:avLst/>
          </a:prstGeom>
        </p:spPr>
      </p:pic>
      <p:pic>
        <p:nvPicPr>
          <p:cNvPr id="24" name="motion">
            <a:hlinkClick r:id="" action="ppaction://media"/>
            <a:extLst>
              <a:ext uri="{FF2B5EF4-FFF2-40B4-BE49-F238E27FC236}">
                <a16:creationId xmlns:a16="http://schemas.microsoft.com/office/drawing/2014/main" id="{096FB178-C8FA-D84B-3A27-1E4F511416DA}"/>
              </a:ext>
            </a:extLst>
          </p:cNvPr>
          <p:cNvPicPr>
            <a:picLocks noChangeAspect="1"/>
          </p:cNvPicPr>
          <p:nvPr>
            <a:vide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286448" y="3406057"/>
            <a:ext cx="3025095" cy="302509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264B181-4759-6991-EF10-EC62D1471C78}"/>
              </a:ext>
            </a:extLst>
          </p:cNvPr>
          <p:cNvSpPr txBox="1"/>
          <p:nvPr/>
        </p:nvSpPr>
        <p:spPr>
          <a:xfrm>
            <a:off x="328525" y="3018559"/>
            <a:ext cx="3162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Facebook Sans" panose="020B0603020203020204" pitchFamily="34" charset="0"/>
                <a:ea typeface="NanumSquare Bold" panose="020B0600000101010101" pitchFamily="34" charset="-127"/>
              </a:rPr>
              <a:t>Ed Sheeran is strumming a guitar</a:t>
            </a:r>
            <a:endParaRPr kumimoji="1" lang="ko-Kore-KR" altLang="en-US" sz="1400" dirty="0">
              <a:latin typeface="Facebook Sans" panose="020B0603020203020204" pitchFamily="34" charset="0"/>
              <a:ea typeface="NanumSquare 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DBEED2-FEC7-6968-2822-4ECB309080D6}"/>
              </a:ext>
            </a:extLst>
          </p:cNvPr>
          <p:cNvSpPr txBox="1"/>
          <p:nvPr/>
        </p:nvSpPr>
        <p:spPr>
          <a:xfrm>
            <a:off x="2991671" y="3018562"/>
            <a:ext cx="4197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Facebook Sans" panose="020B0603020203020204" pitchFamily="34" charset="0"/>
                <a:ea typeface="NanumSquare Bold" panose="020B0600000101010101" pitchFamily="34" charset="-127"/>
              </a:rPr>
              <a:t>Nick Fury is talking on a phone</a:t>
            </a:r>
            <a:endParaRPr kumimoji="1" lang="ko-Kore-KR" altLang="en-US" sz="1400" dirty="0">
              <a:latin typeface="Facebook Sans" panose="020B0603020203020204" pitchFamily="34" charset="0"/>
              <a:ea typeface="NanumSquare Bold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65539B-04A5-DDF4-08DB-D7004D7D0E96}"/>
              </a:ext>
            </a:extLst>
          </p:cNvPr>
          <p:cNvSpPr txBox="1"/>
          <p:nvPr/>
        </p:nvSpPr>
        <p:spPr>
          <a:xfrm>
            <a:off x="6631380" y="3016426"/>
            <a:ext cx="3162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Facebook Sans" panose="020B0603020203020204" pitchFamily="34" charset="0"/>
                <a:ea typeface="NanumSquare Bold" panose="020B0600000101010101" pitchFamily="34" charset="-127"/>
              </a:rPr>
              <a:t>Tony Stark is walking like a drunk</a:t>
            </a:r>
            <a:endParaRPr kumimoji="1" lang="ko-Kore-KR" altLang="en-US" sz="1400" dirty="0">
              <a:latin typeface="Facebook Sans" panose="020B0603020203020204" pitchFamily="34" charset="0"/>
              <a:ea typeface="NanumSquare Bold" panose="020B0600000101010101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026F24-0835-D21A-AAAC-06B2C202BA65}"/>
              </a:ext>
            </a:extLst>
          </p:cNvPr>
          <p:cNvSpPr txBox="1"/>
          <p:nvPr/>
        </p:nvSpPr>
        <p:spPr>
          <a:xfrm>
            <a:off x="328525" y="6488701"/>
            <a:ext cx="3162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Facebook Sans" panose="020B0603020203020204" pitchFamily="34" charset="0"/>
                <a:ea typeface="NanumSquare Bold" panose="020B0600000101010101" pitchFamily="34" charset="-127"/>
              </a:rPr>
              <a:t>Superman is doing a jumping jack</a:t>
            </a:r>
            <a:endParaRPr kumimoji="1" lang="ko-Kore-KR" altLang="en-US" sz="1400" dirty="0">
              <a:latin typeface="Facebook Sans" panose="020B0603020203020204" pitchFamily="34" charset="0"/>
              <a:ea typeface="NanumSquare Bold" panose="020B0600000101010101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013E3A-08FD-735D-3B67-A6767935F02F}"/>
              </a:ext>
            </a:extLst>
          </p:cNvPr>
          <p:cNvSpPr txBox="1"/>
          <p:nvPr/>
        </p:nvSpPr>
        <p:spPr>
          <a:xfrm>
            <a:off x="2991671" y="6488703"/>
            <a:ext cx="4197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Facebook Sans" panose="020B0603020203020204" pitchFamily="34" charset="0"/>
                <a:ea typeface="NanumSquare Bold" panose="020B0600000101010101" pitchFamily="34" charset="-127"/>
              </a:rPr>
              <a:t>Mark Zuckerberg is punching</a:t>
            </a:r>
            <a:endParaRPr kumimoji="1" lang="ko-Kore-KR" altLang="en-US" sz="1400" dirty="0">
              <a:latin typeface="Facebook Sans" panose="020B0603020203020204" pitchFamily="34" charset="0"/>
              <a:ea typeface="NanumSquare Bold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034E14-D321-9D9C-936C-00E2C88660AB}"/>
              </a:ext>
            </a:extLst>
          </p:cNvPr>
          <p:cNvSpPr txBox="1"/>
          <p:nvPr/>
        </p:nvSpPr>
        <p:spPr>
          <a:xfrm>
            <a:off x="6631380" y="6488703"/>
            <a:ext cx="3162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Facebook Sans" panose="020B0603020203020204" pitchFamily="34" charset="0"/>
                <a:ea typeface="NanumSquare Bold" panose="020B0600000101010101" pitchFamily="34" charset="-127"/>
              </a:rPr>
              <a:t>A soldier is firing a gun</a:t>
            </a:r>
            <a:endParaRPr kumimoji="1" lang="ko-Kore-KR" altLang="en-US" sz="1400" dirty="0">
              <a:latin typeface="Facebook Sans" panose="020B0603020203020204" pitchFamily="34" charset="0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55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31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367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7367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565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8000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repeatCount="2000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80000">
                <p:cTn id="18" repeatCount="2000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video>
              <p:cMediaNode vol="80000">
                <p:cTn id="19" repeatCount="2000" display="0">
                  <p:stCondLst>
                    <p:cond delay="indefinite"/>
                  </p:stCondLst>
                </p:cTn>
                <p:tgtEl>
                  <p:spTgt spid="21"/>
                </p:tgtEl>
              </p:cMediaNode>
            </p:video>
            <p:video>
              <p:cMediaNode vol="80000">
                <p:cTn id="20" repeatCount="2000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video>
              <p:cMediaNode vol="80000">
                <p:cTn id="21" repeatCount="2000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video>
              <p:cMediaNode vol="80000">
                <p:cTn id="22" repeatCount="2000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45</TotalTime>
  <Words>100</Words>
  <Application>Microsoft Macintosh PowerPoint</Application>
  <PresentationFormat>사용자 지정</PresentationFormat>
  <Paragraphs>24</Paragraphs>
  <Slides>4</Slides>
  <Notes>0</Notes>
  <HiddenSlides>0</HiddenSlides>
  <MMClips>12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Facebook Sans</vt:lpstr>
      <vt:lpstr>Facebook Sans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김유왕</dc:creator>
  <cp:lastModifiedBy>김유왕</cp:lastModifiedBy>
  <cp:revision>4</cp:revision>
  <dcterms:created xsi:type="dcterms:W3CDTF">2023-06-15T09:07:42Z</dcterms:created>
  <dcterms:modified xsi:type="dcterms:W3CDTF">2023-06-15T10:35:19Z</dcterms:modified>
</cp:coreProperties>
</file>