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/>
    <p:restoredTop sz="96405"/>
  </p:normalViewPr>
  <p:slideViewPr>
    <p:cSldViewPr snapToGrid="0" showGuides="1">
      <p:cViewPr>
        <p:scale>
          <a:sx n="65" d="100"/>
          <a:sy n="65" d="100"/>
        </p:scale>
        <p:origin x="3240" y="1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8A68-DDEA-FE07-97A8-76E713E9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D9C15-7C9E-B460-A310-554E8F2D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5F0A3-73AB-54F5-64F4-687201F7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49043-C8AC-BDEE-0B57-6A415166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4B95C-CA37-BDAE-EC94-DF36B52F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2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52C48-D7A5-155F-B773-5B3091A1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32CF4-A123-8C60-9F17-117CC311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E6F7-FF93-EF07-4096-CF8C059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3661-F03C-8394-FA62-AB2AAACF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6DEE-D116-AD55-A5F0-5AD9307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7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CDDB6-D6CA-23B1-423B-0C0D2C28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A315E-961A-11FA-8B6C-E305CF4A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4E94-54DA-A7ED-63E0-9D11881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F6D4A-51CC-96E0-AC34-A77F7E1C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1F03-25C4-C641-929E-877790DB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762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9F00-A13A-C65F-86E5-9E0BE799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22BCB-08CB-7B1A-3936-C30CE5B4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EFBB-4F17-FC71-E0BE-BA5842F7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E49F-3866-EF02-C18F-9FFE104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A4F7A-F509-3014-C27D-C4E39355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3FBAD-0E8F-8EB2-005E-88E7F37E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A53A2-BFBE-9EDD-B0AE-6F76D6ED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645F-6014-4E13-93CD-FE4D312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C69DE-7FF7-76D3-FEE0-908BF07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6B587-5B78-67FC-B75C-9B0DF29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A2927-98D9-64C3-D77F-C7949B45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B489-0EDE-5228-D83E-2D7652A0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D6B94-07C0-2ED3-D22A-2563041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2C633-9FB5-07BC-FCDC-7B0DE980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5AA5-EB22-F6DA-012E-77961093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40A3E-5925-AA7D-F3A0-0AE2AC5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5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1A19-2EB0-85C1-8F58-A8F087C7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DF644-F12E-DCDE-43E5-77D81A10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F5310-8F0B-4A6B-A40E-640CAF54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4BBD4-D189-6155-E37B-B42EAEE9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4BFA0-9F05-6A03-797C-3C9154C2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382F1-DCA4-7EAC-51EB-AE8B318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5A358A-9BE5-C974-C2B8-4F8880F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7A84D-B798-51F4-2ABE-4E002AB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4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590D-CE82-BA2A-E2C0-C2D9A8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1FBC9A-5A60-C5AC-D22D-28E38E57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5AB5A-FBC5-3C49-53FA-4E9CB1A1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13D62-BCB4-FBFB-A68C-46147C5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F7432-C817-EC4D-54D7-1EC2B68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7516B-DB76-B8CA-AF02-3ED4B59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2B584-B6A0-3F9D-A025-0E697CC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7FD8-E692-2986-BB30-28884558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485A-5584-39C9-90D7-C5DEF201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855A6-844C-71B6-9AD3-AD0215FA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4166D-4A77-DA4B-C85D-FF9BF95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81BF5-13B5-AE62-589D-8F109CF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C6862-CB31-3059-2397-B2B2E128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5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75D7-AEAD-9D42-0F10-ABAE9FD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4AAFD-D530-9B55-E3C3-276B4F69F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11D65-26EB-B498-27FA-5E6BE9A3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D7AB2-A2FC-E63E-78EE-98691818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CDE41-6C64-1D6B-5ED0-BAFE542A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560AE-1F46-1B2A-9891-9147051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B46F5-4137-A9DF-C728-32D5D31F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95CA-25E7-C93B-A790-F06F4EEA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F5BC9-7D2F-F5F1-B309-BDD99F13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C3A61-6A0E-BE11-8B02-6DE75C57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F6A45-FCB1-DE17-B857-29C3621D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0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4.png"/><Relationship Id="rId2" Type="http://schemas.openxmlformats.org/officeDocument/2006/relationships/video" Target="../media/media1.mp4"/><Relationship Id="rId16" Type="http://schemas.openxmlformats.org/officeDocument/2006/relationships/image" Target="../media/image3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2.png"/><Relationship Id="rId10" Type="http://schemas.openxmlformats.org/officeDocument/2006/relationships/video" Target="../media/media5.mp4"/><Relationship Id="rId19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urs_l60">
            <a:hlinkClick r:id="" action="ppaction://media"/>
            <a:extLst>
              <a:ext uri="{FF2B5EF4-FFF2-40B4-BE49-F238E27FC236}">
                <a16:creationId xmlns:a16="http://schemas.microsoft.com/office/drawing/2014/main" id="{2054A6D0-7655-1DA9-55D5-AFEAAF5F12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362807" y="3198522"/>
            <a:ext cx="3198522" cy="3198522"/>
          </a:xfrm>
          <a:prstGeom prst="rect">
            <a:avLst/>
          </a:prstGeom>
        </p:spPr>
      </p:pic>
      <p:pic>
        <p:nvPicPr>
          <p:cNvPr id="5" name="ours_front">
            <a:hlinkClick r:id="" action="ppaction://media"/>
            <a:extLst>
              <a:ext uri="{FF2B5EF4-FFF2-40B4-BE49-F238E27FC236}">
                <a16:creationId xmlns:a16="http://schemas.microsoft.com/office/drawing/2014/main" id="{80C407B8-2475-C058-BEE9-44AFF3CFD4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561329" y="3198522"/>
            <a:ext cx="3198522" cy="3198522"/>
          </a:xfrm>
          <a:prstGeom prst="rect">
            <a:avLst/>
          </a:prstGeom>
        </p:spPr>
      </p:pic>
      <p:pic>
        <p:nvPicPr>
          <p:cNvPr id="6" name="ours_r60">
            <a:hlinkClick r:id="" action="ppaction://media"/>
            <a:extLst>
              <a:ext uri="{FF2B5EF4-FFF2-40B4-BE49-F238E27FC236}">
                <a16:creationId xmlns:a16="http://schemas.microsoft.com/office/drawing/2014/main" id="{A2BDEB99-F1B6-971D-C187-598ABDE4C10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7751486" y="3198522"/>
            <a:ext cx="3198522" cy="3198522"/>
          </a:xfrm>
          <a:prstGeom prst="rect">
            <a:avLst/>
          </a:prstGeom>
        </p:spPr>
      </p:pic>
      <p:pic>
        <p:nvPicPr>
          <p:cNvPr id="15" name="orig_l60">
            <a:hlinkClick r:id="" action="ppaction://media"/>
            <a:extLst>
              <a:ext uri="{FF2B5EF4-FFF2-40B4-BE49-F238E27FC236}">
                <a16:creationId xmlns:a16="http://schemas.microsoft.com/office/drawing/2014/main" id="{7CDEA348-43E1-3DD8-7FD2-774C7B2FD48A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7756693" y="0"/>
            <a:ext cx="3198522" cy="3198522"/>
          </a:xfrm>
          <a:prstGeom prst="rect">
            <a:avLst/>
          </a:prstGeom>
        </p:spPr>
      </p:pic>
      <p:pic>
        <p:nvPicPr>
          <p:cNvPr id="16" name="orig_front">
            <a:hlinkClick r:id="" action="ppaction://media"/>
            <a:extLst>
              <a:ext uri="{FF2B5EF4-FFF2-40B4-BE49-F238E27FC236}">
                <a16:creationId xmlns:a16="http://schemas.microsoft.com/office/drawing/2014/main" id="{FBEE0A14-C7AF-4BB5-6EA1-4C2C2F8590A1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559752" y="0"/>
            <a:ext cx="3198522" cy="3198522"/>
          </a:xfrm>
          <a:prstGeom prst="rect">
            <a:avLst/>
          </a:prstGeom>
        </p:spPr>
      </p:pic>
      <p:pic>
        <p:nvPicPr>
          <p:cNvPr id="17" name="orig_r60">
            <a:hlinkClick r:id="" action="ppaction://media"/>
            <a:extLst>
              <a:ext uri="{FF2B5EF4-FFF2-40B4-BE49-F238E27FC236}">
                <a16:creationId xmlns:a16="http://schemas.microsoft.com/office/drawing/2014/main" id="{04C01F2E-056F-03A4-B4A3-2DC4236A1A9E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362807" y="0"/>
            <a:ext cx="3198522" cy="319852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9777D6-0D13-CE5A-2AC4-DD6581F411D3}"/>
              </a:ext>
            </a:extLst>
          </p:cNvPr>
          <p:cNvSpPr/>
          <p:nvPr/>
        </p:nvSpPr>
        <p:spPr>
          <a:xfrm>
            <a:off x="2373349" y="4825863"/>
            <a:ext cx="1456274" cy="76758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C1A3C-586A-8510-00B3-CCE0BEECB3C0}"/>
              </a:ext>
            </a:extLst>
          </p:cNvPr>
          <p:cNvSpPr/>
          <p:nvPr/>
        </p:nvSpPr>
        <p:spPr>
          <a:xfrm>
            <a:off x="5561676" y="4825863"/>
            <a:ext cx="1456274" cy="76758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51FFB-5710-18E5-387E-2CF2C0FE6D72}"/>
              </a:ext>
            </a:extLst>
          </p:cNvPr>
          <p:cNvSpPr/>
          <p:nvPr/>
        </p:nvSpPr>
        <p:spPr>
          <a:xfrm>
            <a:off x="8752633" y="4825863"/>
            <a:ext cx="1456274" cy="76758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7BC3A6-E61B-A39F-9304-4C919EC2DAF1}"/>
              </a:ext>
            </a:extLst>
          </p:cNvPr>
          <p:cNvSpPr txBox="1"/>
          <p:nvPr/>
        </p:nvSpPr>
        <p:spPr>
          <a:xfrm>
            <a:off x="1362808" y="6377166"/>
            <a:ext cx="958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accent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Multi-view consistent</a:t>
            </a:r>
            <a:endParaRPr kumimoji="1" lang="ko-Kore-KR" altLang="en-US" sz="2800" b="1" dirty="0">
              <a:solidFill>
                <a:schemeClr val="accent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7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93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9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9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9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6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3000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video>
              <p:cMediaNode vol="80000">
                <p:cTn id="18" repeatCount="3000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video>
              <p:cMediaNode vol="80000">
                <p:cTn id="19" repeatCount="3000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video>
              <p:cMediaNode vol="80000">
                <p:cTn id="20" repeatCount="3000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21" repeatCount="3000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2" repeatCount="3000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Macintosh PowerPoint</Application>
  <PresentationFormat>와이드스크린</PresentationFormat>
  <Paragraphs>1</Paragraphs>
  <Slides>1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NanumSquare</vt:lpstr>
      <vt:lpstr>NanumSquare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19</cp:revision>
  <dcterms:created xsi:type="dcterms:W3CDTF">2023-06-15T10:14:30Z</dcterms:created>
  <dcterms:modified xsi:type="dcterms:W3CDTF">2023-06-30T08:54:24Z</dcterms:modified>
</cp:coreProperties>
</file>