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7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3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68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00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57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53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63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2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82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6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30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DA20-924C-4941-BFE7-F44D899BCA6C}" type="datetimeFigureOut">
              <a:rPr lang="ko-KR" altLang="en-US" smtClean="0"/>
              <a:t>2022-07-03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7C35-4A93-4C0F-986C-C0D5F948D3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93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84558" y="293614"/>
            <a:ext cx="4689445" cy="6400801"/>
            <a:chOff x="184558" y="293614"/>
            <a:chExt cx="4689445" cy="6400801"/>
          </a:xfrm>
        </p:grpSpPr>
        <p:sp>
          <p:nvSpPr>
            <p:cNvPr id="12" name="직사각형 11"/>
            <p:cNvSpPr/>
            <p:nvPr/>
          </p:nvSpPr>
          <p:spPr>
            <a:xfrm>
              <a:off x="184558" y="293614"/>
              <a:ext cx="4689445" cy="6400801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536897" y="436228"/>
              <a:ext cx="1853968" cy="1568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Working Tree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536897" y="2709645"/>
              <a:ext cx="1853968" cy="15687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Stage</a:t>
              </a:r>
            </a:p>
            <a:p>
              <a:pPr algn="ctr"/>
              <a:r>
                <a:rPr lang="en-US" altLang="ko-KR" dirty="0" smtClean="0"/>
                <a:t>Area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36897" y="4983062"/>
              <a:ext cx="1853968" cy="15687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</a:p>
          </p:txBody>
        </p:sp>
        <p:cxnSp>
          <p:nvCxnSpPr>
            <p:cNvPr id="8" name="직선 화살표 연결선 7"/>
            <p:cNvCxnSpPr>
              <a:stCxn id="4" idx="4"/>
              <a:endCxn id="5" idx="0"/>
            </p:cNvCxnSpPr>
            <p:nvPr/>
          </p:nvCxnSpPr>
          <p:spPr>
            <a:xfrm>
              <a:off x="1463881" y="2004969"/>
              <a:ext cx="0" cy="704676"/>
            </a:xfrm>
            <a:prstGeom prst="straightConnector1">
              <a:avLst/>
            </a:prstGeom>
            <a:ln w="1905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5" idx="4"/>
              <a:endCxn id="6" idx="0"/>
            </p:cNvCxnSpPr>
            <p:nvPr/>
          </p:nvCxnSpPr>
          <p:spPr>
            <a:xfrm>
              <a:off x="1463881" y="4278386"/>
              <a:ext cx="0" cy="704676"/>
            </a:xfrm>
            <a:prstGeom prst="straightConnector1">
              <a:avLst/>
            </a:prstGeom>
            <a:ln w="1905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22708" y="377505"/>
              <a:ext cx="1451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Local Repository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91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36897" y="436228"/>
            <a:ext cx="5999286" cy="6115575"/>
            <a:chOff x="536897" y="436228"/>
            <a:chExt cx="5999286" cy="6115575"/>
          </a:xfrm>
        </p:grpSpPr>
        <p:sp>
          <p:nvSpPr>
            <p:cNvPr id="12" name="타원 11"/>
            <p:cNvSpPr/>
            <p:nvPr/>
          </p:nvSpPr>
          <p:spPr>
            <a:xfrm>
              <a:off x="536897" y="436228"/>
              <a:ext cx="1853968" cy="1568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Working Tree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6897" y="2709645"/>
              <a:ext cx="1853968" cy="15687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Stage</a:t>
              </a:r>
            </a:p>
            <a:p>
              <a:pPr algn="ctr"/>
              <a:r>
                <a:rPr lang="en-US" altLang="ko-KR" dirty="0" smtClean="0"/>
                <a:t>Area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536897" y="4983062"/>
              <a:ext cx="1853968" cy="15687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4282" y="964733"/>
              <a:ext cx="1971418" cy="51172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init.html (untracked)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4282" y="3238150"/>
              <a:ext cx="1971418" cy="51172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init.html (tracked)</a:t>
              </a:r>
              <a:endParaRPr lang="ko-KR" altLang="en-US" sz="1400" dirty="0"/>
            </a:p>
          </p:txBody>
        </p:sp>
        <p:cxnSp>
          <p:nvCxnSpPr>
            <p:cNvPr id="21" name="직선 화살표 연결선 20"/>
            <p:cNvCxnSpPr>
              <a:stCxn id="19" idx="2"/>
              <a:endCxn id="20" idx="0"/>
            </p:cNvCxnSpPr>
            <p:nvPr/>
          </p:nvCxnSpPr>
          <p:spPr>
            <a:xfrm>
              <a:off x="3979991" y="1476462"/>
              <a:ext cx="0" cy="1761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5400000">
              <a:off x="3294191" y="2204092"/>
              <a:ext cx="18493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git add init.html</a:t>
              </a:r>
              <a:endParaRPr lang="en-US" altLang="ko-KR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94282" y="5511567"/>
              <a:ext cx="1971418" cy="5117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init.html (tracked)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20" idx="2"/>
              <a:endCxn id="14" idx="0"/>
            </p:cNvCxnSpPr>
            <p:nvPr/>
          </p:nvCxnSpPr>
          <p:spPr>
            <a:xfrm>
              <a:off x="3979991" y="3749879"/>
              <a:ext cx="0" cy="1761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>
              <a:off x="3294191" y="4505257"/>
              <a:ext cx="18493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git commit</a:t>
              </a:r>
              <a:endParaRPr lang="en-US" altLang="ko-KR" sz="1600" dirty="0"/>
            </a:p>
          </p:txBody>
        </p:sp>
        <p:cxnSp>
          <p:nvCxnSpPr>
            <p:cNvPr id="16" name="꺾인 연결선 15"/>
            <p:cNvCxnSpPr>
              <a:stCxn id="14" idx="3"/>
              <a:endCxn id="19" idx="3"/>
            </p:cNvCxnSpPr>
            <p:nvPr/>
          </p:nvCxnSpPr>
          <p:spPr>
            <a:xfrm flipV="1">
              <a:off x="4965700" y="1220598"/>
              <a:ext cx="12700" cy="4546834"/>
            </a:xfrm>
            <a:prstGeom prst="bentConnector3">
              <a:avLst>
                <a:gd name="adj1" fmla="val 12200000"/>
              </a:avLst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5400000">
              <a:off x="5319141" y="3201626"/>
              <a:ext cx="1849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git rm --cached init.html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62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4000" y="171450"/>
            <a:ext cx="4318000" cy="2908300"/>
            <a:chOff x="254000" y="171450"/>
            <a:chExt cx="4318000" cy="2908300"/>
          </a:xfrm>
        </p:grpSpPr>
        <p:sp>
          <p:nvSpPr>
            <p:cNvPr id="2" name="직사각형 1"/>
            <p:cNvSpPr/>
            <p:nvPr/>
          </p:nvSpPr>
          <p:spPr>
            <a:xfrm>
              <a:off x="254000" y="171450"/>
              <a:ext cx="4318000" cy="290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  <a:endParaRPr lang="ko-KR" altLang="en-US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596900" y="1625600"/>
              <a:ext cx="1295400" cy="116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723111e3</a:t>
              </a:r>
              <a:endParaRPr lang="en-US" altLang="ko-KR" sz="120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2946400" y="1625600"/>
              <a:ext cx="1295400" cy="116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d461c1a5</a:t>
              </a:r>
              <a:endParaRPr lang="en-US" altLang="ko-KR" sz="1200" dirty="0"/>
            </a:p>
          </p:txBody>
        </p:sp>
        <p:cxnSp>
          <p:nvCxnSpPr>
            <p:cNvPr id="25" name="직선 화살표 연결선 24"/>
            <p:cNvCxnSpPr>
              <a:stCxn id="3" idx="6"/>
              <a:endCxn id="23" idx="2"/>
            </p:cNvCxnSpPr>
            <p:nvPr/>
          </p:nvCxnSpPr>
          <p:spPr>
            <a:xfrm>
              <a:off x="1892300" y="2209800"/>
              <a:ext cx="1054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5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54000" y="171450"/>
            <a:ext cx="9309100" cy="2571750"/>
            <a:chOff x="254000" y="171450"/>
            <a:chExt cx="9309100" cy="2571750"/>
          </a:xfrm>
        </p:grpSpPr>
        <p:sp>
          <p:nvSpPr>
            <p:cNvPr id="2" name="직사각형 1"/>
            <p:cNvSpPr/>
            <p:nvPr/>
          </p:nvSpPr>
          <p:spPr>
            <a:xfrm>
              <a:off x="254000" y="171450"/>
              <a:ext cx="9309100" cy="25717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4000" y="171450"/>
              <a:ext cx="9309100" cy="1022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47700" y="1384300"/>
              <a:ext cx="8343900" cy="1168400"/>
              <a:chOff x="596900" y="1625600"/>
              <a:chExt cx="8343900" cy="116840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596900" y="1625600"/>
                <a:ext cx="1295400" cy="1168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d461c1a</a:t>
                </a: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2946400" y="1625600"/>
                <a:ext cx="1295400" cy="1168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723111e</a:t>
                </a:r>
              </a:p>
            </p:txBody>
          </p:sp>
          <p:cxnSp>
            <p:nvCxnSpPr>
              <p:cNvPr id="25" name="직선 화살표 연결선 24"/>
              <p:cNvCxnSpPr>
                <a:stCxn id="3" idx="6"/>
                <a:endCxn id="23" idx="2"/>
              </p:cNvCxnSpPr>
              <p:nvPr/>
            </p:nvCxnSpPr>
            <p:spPr>
              <a:xfrm>
                <a:off x="1892300" y="2209800"/>
                <a:ext cx="10541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5295900" y="1625600"/>
                <a:ext cx="1295400" cy="1168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1295c14</a:t>
                </a:r>
              </a:p>
            </p:txBody>
          </p:sp>
          <p:cxnSp>
            <p:nvCxnSpPr>
              <p:cNvPr id="10" name="직선 화살표 연결선 9"/>
              <p:cNvCxnSpPr>
                <a:endCxn id="9" idx="2"/>
              </p:cNvCxnSpPr>
              <p:nvPr/>
            </p:nvCxnSpPr>
            <p:spPr>
              <a:xfrm>
                <a:off x="4241800" y="2209800"/>
                <a:ext cx="10541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타원 10"/>
              <p:cNvSpPr/>
              <p:nvPr/>
            </p:nvSpPr>
            <p:spPr>
              <a:xfrm>
                <a:off x="7645400" y="1625600"/>
                <a:ext cx="1295400" cy="1168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0100828</a:t>
                </a:r>
              </a:p>
            </p:txBody>
          </p:sp>
          <p:cxnSp>
            <p:nvCxnSpPr>
              <p:cNvPr id="12" name="직선 화살표 연결선 11"/>
              <p:cNvCxnSpPr>
                <a:endCxn id="11" idx="2"/>
              </p:cNvCxnSpPr>
              <p:nvPr/>
            </p:nvCxnSpPr>
            <p:spPr>
              <a:xfrm>
                <a:off x="6591300" y="2209800"/>
                <a:ext cx="10541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338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4000" y="171450"/>
            <a:ext cx="2882900" cy="2851150"/>
            <a:chOff x="254000" y="171450"/>
            <a:chExt cx="9309100" cy="2571750"/>
          </a:xfrm>
        </p:grpSpPr>
        <p:sp>
          <p:nvSpPr>
            <p:cNvPr id="2" name="직사각형 1"/>
            <p:cNvSpPr/>
            <p:nvPr/>
          </p:nvSpPr>
          <p:spPr>
            <a:xfrm>
              <a:off x="254000" y="171450"/>
              <a:ext cx="9309100" cy="25717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0105" y="171450"/>
              <a:ext cx="7316887" cy="1043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49324" y="2321443"/>
            <a:ext cx="1492249" cy="580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6a44003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1246185" y="1608249"/>
            <a:ext cx="898526" cy="306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master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1246185" y="1251652"/>
            <a:ext cx="898526" cy="306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hotfix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46185" y="1964846"/>
            <a:ext cx="898526" cy="306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HEAD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757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4000" y="171450"/>
            <a:ext cx="3908425" cy="2851150"/>
            <a:chOff x="254000" y="171450"/>
            <a:chExt cx="9309100" cy="2571750"/>
          </a:xfrm>
        </p:grpSpPr>
        <p:sp>
          <p:nvSpPr>
            <p:cNvPr id="2" name="직사각형 1"/>
            <p:cNvSpPr/>
            <p:nvPr/>
          </p:nvSpPr>
          <p:spPr>
            <a:xfrm>
              <a:off x="254000" y="171450"/>
              <a:ext cx="9309100" cy="25717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0106" y="215474"/>
              <a:ext cx="7316887" cy="532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34974" y="2330968"/>
            <a:ext cx="1492249" cy="580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6a44003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731835" y="1979600"/>
            <a:ext cx="898526" cy="306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master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2751135" y="1636180"/>
            <a:ext cx="898526" cy="306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hotfix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51135" y="1983574"/>
            <a:ext cx="898526" cy="306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HEAD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2454274" y="2330968"/>
            <a:ext cx="1492249" cy="580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184b516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13" idx="3"/>
            <a:endCxn id="9" idx="1"/>
          </p:cNvCxnSpPr>
          <p:nvPr/>
        </p:nvCxnSpPr>
        <p:spPr>
          <a:xfrm>
            <a:off x="1927223" y="2621223"/>
            <a:ext cx="52705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4000" y="171450"/>
            <a:ext cx="3956050" cy="2851150"/>
            <a:chOff x="254000" y="171450"/>
            <a:chExt cx="9309100" cy="2571750"/>
          </a:xfrm>
        </p:grpSpPr>
        <p:sp>
          <p:nvSpPr>
            <p:cNvPr id="2" name="직사각형 1"/>
            <p:cNvSpPr/>
            <p:nvPr/>
          </p:nvSpPr>
          <p:spPr>
            <a:xfrm>
              <a:off x="254000" y="171450"/>
              <a:ext cx="9309100" cy="25717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0106" y="215474"/>
              <a:ext cx="7316887" cy="532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96873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6a44003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24681" y="2314006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master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785936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184b516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13" idx="3"/>
            <a:endCxn id="9" idx="1"/>
          </p:cNvCxnSpPr>
          <p:nvPr/>
        </p:nvCxnSpPr>
        <p:spPr>
          <a:xfrm>
            <a:off x="1257299" y="2713532"/>
            <a:ext cx="528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04367" y="2100976"/>
            <a:ext cx="801690" cy="17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hotfix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4367" y="2316319"/>
            <a:ext cx="801690" cy="17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HEAD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174999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8fb9adc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>
            <a:stCxn id="9" idx="3"/>
            <a:endCxn id="14" idx="1"/>
          </p:cNvCxnSpPr>
          <p:nvPr/>
        </p:nvCxnSpPr>
        <p:spPr>
          <a:xfrm>
            <a:off x="2646362" y="2713532"/>
            <a:ext cx="528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40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4000" y="171450"/>
            <a:ext cx="3956050" cy="2851150"/>
            <a:chOff x="254000" y="171450"/>
            <a:chExt cx="9309100" cy="2571750"/>
          </a:xfrm>
        </p:grpSpPr>
        <p:sp>
          <p:nvSpPr>
            <p:cNvPr id="2" name="직사각형 1"/>
            <p:cNvSpPr/>
            <p:nvPr/>
          </p:nvSpPr>
          <p:spPr>
            <a:xfrm>
              <a:off x="254000" y="171450"/>
              <a:ext cx="9309100" cy="25717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0106" y="215474"/>
              <a:ext cx="7316887" cy="532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96873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6a44003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24681" y="2314006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master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785936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184b516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13" idx="3"/>
            <a:endCxn id="9" idx="1"/>
          </p:cNvCxnSpPr>
          <p:nvPr/>
        </p:nvCxnSpPr>
        <p:spPr>
          <a:xfrm>
            <a:off x="1257299" y="2713532"/>
            <a:ext cx="528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302807" y="2316580"/>
            <a:ext cx="604810" cy="178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hotfix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681" y="1897592"/>
            <a:ext cx="604810" cy="166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HEAD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174999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8fb9adc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>
            <a:stCxn id="9" idx="3"/>
            <a:endCxn id="14" idx="1"/>
          </p:cNvCxnSpPr>
          <p:nvPr/>
        </p:nvCxnSpPr>
        <p:spPr>
          <a:xfrm>
            <a:off x="2646362" y="2713532"/>
            <a:ext cx="528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4681" y="2100976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dev200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2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4000" y="171450"/>
            <a:ext cx="3956050" cy="2851150"/>
            <a:chOff x="254000" y="171450"/>
            <a:chExt cx="9309100" cy="2571750"/>
          </a:xfrm>
        </p:grpSpPr>
        <p:sp>
          <p:nvSpPr>
            <p:cNvPr id="2" name="직사각형 1"/>
            <p:cNvSpPr/>
            <p:nvPr/>
          </p:nvSpPr>
          <p:spPr>
            <a:xfrm>
              <a:off x="254000" y="171450"/>
              <a:ext cx="9309100" cy="25717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0106" y="215474"/>
              <a:ext cx="7316887" cy="532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96873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6a44003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24681" y="2314006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master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785936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184b516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13" idx="3"/>
            <a:endCxn id="9" idx="1"/>
          </p:cNvCxnSpPr>
          <p:nvPr/>
        </p:nvCxnSpPr>
        <p:spPr>
          <a:xfrm>
            <a:off x="1257299" y="2713532"/>
            <a:ext cx="528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11463" y="1002174"/>
            <a:ext cx="604810" cy="160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HEAD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174999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8fb9adc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>
            <a:stCxn id="9" idx="3"/>
            <a:endCxn id="14" idx="1"/>
          </p:cNvCxnSpPr>
          <p:nvPr/>
        </p:nvCxnSpPr>
        <p:spPr>
          <a:xfrm>
            <a:off x="2646362" y="2713532"/>
            <a:ext cx="528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611463" y="1217516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dev200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0467" y="147191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de18d6d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>
            <a:stCxn id="13" idx="3"/>
            <a:endCxn id="16" idx="1"/>
          </p:cNvCxnSpPr>
          <p:nvPr/>
        </p:nvCxnSpPr>
        <p:spPr>
          <a:xfrm flipV="1">
            <a:off x="1257299" y="1617042"/>
            <a:ext cx="1223168" cy="10964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302807" y="2316580"/>
            <a:ext cx="604810" cy="178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hotfix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3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77822" y="423821"/>
            <a:ext cx="3756027" cy="154785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20698" y="15778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C1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1825623" y="1577803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C2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3130548" y="1577803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C3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648506" y="1285306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master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258356" y="1287880"/>
            <a:ext cx="604810" cy="178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hotfix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53431" y="1285306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dev200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1" idx="3"/>
            <a:endCxn id="22" idx="1"/>
          </p:cNvCxnSpPr>
          <p:nvPr/>
        </p:nvCxnSpPr>
        <p:spPr>
          <a:xfrm flipV="1">
            <a:off x="1381124" y="1722931"/>
            <a:ext cx="444499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3"/>
            <a:endCxn id="23" idx="1"/>
          </p:cNvCxnSpPr>
          <p:nvPr/>
        </p:nvCxnSpPr>
        <p:spPr>
          <a:xfrm>
            <a:off x="2686049" y="1722931"/>
            <a:ext cx="44449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7822" y="483342"/>
            <a:ext cx="3756027" cy="393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Fast-Forward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7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77822" y="423820"/>
            <a:ext cx="2470153" cy="225270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20698" y="15778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C1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1825623" y="1577803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C2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1825622" y="200937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C3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648506" y="1285306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master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953430" y="2351775"/>
            <a:ext cx="604810" cy="178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hotfix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53431" y="1285306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dev200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1" idx="3"/>
            <a:endCxn id="22" idx="1"/>
          </p:cNvCxnSpPr>
          <p:nvPr/>
        </p:nvCxnSpPr>
        <p:spPr>
          <a:xfrm flipV="1">
            <a:off x="1381124" y="1722931"/>
            <a:ext cx="444499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3"/>
            <a:endCxn id="23" idx="1"/>
          </p:cNvCxnSpPr>
          <p:nvPr/>
        </p:nvCxnSpPr>
        <p:spPr>
          <a:xfrm>
            <a:off x="1381124" y="1722932"/>
            <a:ext cx="444498" cy="4315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7822" y="483342"/>
            <a:ext cx="2470153" cy="393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3-way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42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34224" y="134223"/>
            <a:ext cx="9224394" cy="4664280"/>
            <a:chOff x="134224" y="134223"/>
            <a:chExt cx="9224394" cy="4664280"/>
          </a:xfrm>
        </p:grpSpPr>
        <p:sp>
          <p:nvSpPr>
            <p:cNvPr id="2" name="직사각형 1"/>
            <p:cNvSpPr/>
            <p:nvPr/>
          </p:nvSpPr>
          <p:spPr>
            <a:xfrm>
              <a:off x="134224" y="134223"/>
              <a:ext cx="3675776" cy="46642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Working Tree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10393" y="335560"/>
              <a:ext cx="3347207" cy="16456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Untracked</a:t>
              </a:r>
              <a:endParaRPr lang="ko-KR" altLang="en-US" dirty="0" smtClean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82842" y="134223"/>
              <a:ext cx="3675776" cy="46642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Strage Area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59011" y="335560"/>
              <a:ext cx="3347207" cy="1645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Tracked</a:t>
              </a:r>
              <a:endParaRPr lang="ko-KR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6962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4000" y="171450"/>
            <a:ext cx="3956050" cy="2851150"/>
            <a:chOff x="254000" y="171450"/>
            <a:chExt cx="9309100" cy="2571750"/>
          </a:xfrm>
        </p:grpSpPr>
        <p:sp>
          <p:nvSpPr>
            <p:cNvPr id="2" name="직사각형 1"/>
            <p:cNvSpPr/>
            <p:nvPr/>
          </p:nvSpPr>
          <p:spPr>
            <a:xfrm>
              <a:off x="254000" y="171450"/>
              <a:ext cx="9309100" cy="25717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0106" y="215474"/>
              <a:ext cx="7316887" cy="532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96873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6a44003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2611463" y="775018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master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85936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184b516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13" idx="3"/>
            <a:endCxn id="9" idx="1"/>
          </p:cNvCxnSpPr>
          <p:nvPr/>
        </p:nvCxnSpPr>
        <p:spPr>
          <a:xfrm>
            <a:off x="1257299" y="2713532"/>
            <a:ext cx="528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11463" y="1002174"/>
            <a:ext cx="604810" cy="160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HEAD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174999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8fb9adc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>
            <a:stCxn id="9" idx="3"/>
            <a:endCxn id="14" idx="1"/>
          </p:cNvCxnSpPr>
          <p:nvPr/>
        </p:nvCxnSpPr>
        <p:spPr>
          <a:xfrm>
            <a:off x="2646362" y="2713532"/>
            <a:ext cx="528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611463" y="1217516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dev200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0467" y="147191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de18d6d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>
            <a:stCxn id="13" idx="3"/>
            <a:endCxn id="16" idx="1"/>
          </p:cNvCxnSpPr>
          <p:nvPr/>
        </p:nvCxnSpPr>
        <p:spPr>
          <a:xfrm flipV="1">
            <a:off x="1257299" y="1617042"/>
            <a:ext cx="1223168" cy="10964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302807" y="2316580"/>
            <a:ext cx="604810" cy="178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hotfix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8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4000" y="171450"/>
            <a:ext cx="2555875" cy="2851150"/>
            <a:chOff x="254000" y="171450"/>
            <a:chExt cx="9309100" cy="2571750"/>
          </a:xfrm>
        </p:grpSpPr>
        <p:sp>
          <p:nvSpPr>
            <p:cNvPr id="2" name="직사각형 1"/>
            <p:cNvSpPr/>
            <p:nvPr/>
          </p:nvSpPr>
          <p:spPr>
            <a:xfrm>
              <a:off x="254000" y="171450"/>
              <a:ext cx="9309100" cy="25717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0106" y="215474"/>
              <a:ext cx="7316887" cy="532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96873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b081506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27487" y="2315293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master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85936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3614e29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13" idx="3"/>
            <a:endCxn id="9" idx="1"/>
          </p:cNvCxnSpPr>
          <p:nvPr/>
        </p:nvCxnSpPr>
        <p:spPr>
          <a:xfrm>
            <a:off x="1257299" y="2713532"/>
            <a:ext cx="528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29619" y="2117234"/>
            <a:ext cx="604810" cy="160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HEAD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929619" y="2315293"/>
            <a:ext cx="604810" cy="178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rebase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8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4000" y="171450"/>
            <a:ext cx="2555875" cy="2851150"/>
            <a:chOff x="254000" y="171450"/>
            <a:chExt cx="9309100" cy="2571750"/>
          </a:xfrm>
        </p:grpSpPr>
        <p:sp>
          <p:nvSpPr>
            <p:cNvPr id="2" name="직사각형 1"/>
            <p:cNvSpPr/>
            <p:nvPr/>
          </p:nvSpPr>
          <p:spPr>
            <a:xfrm>
              <a:off x="254000" y="171450"/>
              <a:ext cx="9309100" cy="25717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0106" y="215474"/>
              <a:ext cx="7316887" cy="532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96873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b081506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785936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3614e29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13" idx="3"/>
            <a:endCxn id="9" idx="1"/>
          </p:cNvCxnSpPr>
          <p:nvPr/>
        </p:nvCxnSpPr>
        <p:spPr>
          <a:xfrm>
            <a:off x="1257299" y="2713532"/>
            <a:ext cx="528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13744" y="1229150"/>
            <a:ext cx="604810" cy="160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HEAD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929619" y="2315293"/>
            <a:ext cx="604810" cy="178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rebase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5936" y="1663039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86f5a98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1913744" y="1434944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master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9" name="꺾인 연결선 18"/>
          <p:cNvCxnSpPr>
            <a:stCxn id="13" idx="3"/>
            <a:endCxn id="11" idx="1"/>
          </p:cNvCxnSpPr>
          <p:nvPr/>
        </p:nvCxnSpPr>
        <p:spPr>
          <a:xfrm flipV="1">
            <a:off x="1257299" y="1808167"/>
            <a:ext cx="528637" cy="905365"/>
          </a:xfrm>
          <a:prstGeom prst="bentConnector3">
            <a:avLst>
              <a:gd name="adj1" fmla="val 37387"/>
            </a:avLst>
          </a:prstGeom>
          <a:ln w="1905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3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4000" y="171450"/>
            <a:ext cx="4251325" cy="2851150"/>
            <a:chOff x="254000" y="171450"/>
            <a:chExt cx="9309100" cy="2571750"/>
          </a:xfrm>
        </p:grpSpPr>
        <p:sp>
          <p:nvSpPr>
            <p:cNvPr id="2" name="직사각형 1"/>
            <p:cNvSpPr/>
            <p:nvPr/>
          </p:nvSpPr>
          <p:spPr>
            <a:xfrm>
              <a:off x="254000" y="171450"/>
              <a:ext cx="9309100" cy="25717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0106" y="215474"/>
              <a:ext cx="7316887" cy="532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96873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b081506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3460745" y="2568403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2547e87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13" idx="3"/>
            <a:endCxn id="11" idx="1"/>
          </p:cNvCxnSpPr>
          <p:nvPr/>
        </p:nvCxnSpPr>
        <p:spPr>
          <a:xfrm>
            <a:off x="1257299" y="2713532"/>
            <a:ext cx="67151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88553" y="2117231"/>
            <a:ext cx="604810" cy="160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HEAD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588553" y="2315291"/>
            <a:ext cx="604810" cy="178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rebase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28809" y="2568404"/>
            <a:ext cx="860426" cy="290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86f5a98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056617" y="2315291"/>
            <a:ext cx="604810" cy="18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master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1" idx="3"/>
            <a:endCxn id="9" idx="1"/>
          </p:cNvCxnSpPr>
          <p:nvPr/>
        </p:nvCxnSpPr>
        <p:spPr>
          <a:xfrm flipV="1">
            <a:off x="2789235" y="2713531"/>
            <a:ext cx="671510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0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34224" y="134223"/>
            <a:ext cx="9224394" cy="4664280"/>
            <a:chOff x="134224" y="134223"/>
            <a:chExt cx="9224394" cy="4664280"/>
          </a:xfrm>
        </p:grpSpPr>
        <p:sp>
          <p:nvSpPr>
            <p:cNvPr id="12" name="직사각형 11"/>
            <p:cNvSpPr/>
            <p:nvPr/>
          </p:nvSpPr>
          <p:spPr>
            <a:xfrm>
              <a:off x="134224" y="134223"/>
              <a:ext cx="3675776" cy="46642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Working Tree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82842" y="134223"/>
              <a:ext cx="3675776" cy="46642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Strage Area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0393" y="335560"/>
              <a:ext cx="3347207" cy="16456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Untracked</a:t>
              </a:r>
              <a:endParaRPr lang="ko-KR" altLang="en-US" dirty="0" smtClean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59011" y="335560"/>
              <a:ext cx="3347207" cy="1645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Tracked</a:t>
              </a:r>
              <a:endParaRPr lang="ko-KR" altLang="en-US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23082" y="1406942"/>
              <a:ext cx="1283515" cy="511729"/>
            </a:xfrm>
            <a:prstGeom prst="rect">
              <a:avLst/>
            </a:prstGeom>
            <a:ln>
              <a:prstDash val="sysDash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Init.html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1684" y="1406943"/>
              <a:ext cx="1283515" cy="51172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Init.html</a:t>
              </a:r>
              <a:endParaRPr lang="ko-KR" altLang="en-US" dirty="0"/>
            </a:p>
          </p:txBody>
        </p:sp>
        <p:cxnSp>
          <p:nvCxnSpPr>
            <p:cNvPr id="7" name="직선 화살표 연결선 6"/>
            <p:cNvCxnSpPr>
              <a:stCxn id="5" idx="3"/>
              <a:endCxn id="8" idx="1"/>
            </p:cNvCxnSpPr>
            <p:nvPr/>
          </p:nvCxnSpPr>
          <p:spPr>
            <a:xfrm>
              <a:off x="3506597" y="1662807"/>
              <a:ext cx="25250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95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199584" y="132360"/>
            <a:ext cx="6328216" cy="3537940"/>
            <a:chOff x="199584" y="132360"/>
            <a:chExt cx="6328216" cy="3537940"/>
          </a:xfrm>
        </p:grpSpPr>
        <p:sp>
          <p:nvSpPr>
            <p:cNvPr id="66" name="직사각형 65"/>
            <p:cNvSpPr/>
            <p:nvPr/>
          </p:nvSpPr>
          <p:spPr>
            <a:xfrm>
              <a:off x="199584" y="132360"/>
              <a:ext cx="6328216" cy="35379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Tracked</a:t>
              </a:r>
              <a:endParaRPr lang="ko-KR" altLang="en-US" dirty="0" smtClean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156281" y="2675936"/>
              <a:ext cx="1283515" cy="5117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Init.html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482046" y="2675935"/>
              <a:ext cx="1283515" cy="5117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Init.html</a:t>
              </a:r>
              <a:endParaRPr lang="ko-KR" altLang="en-US" dirty="0"/>
            </a:p>
          </p:txBody>
        </p:sp>
        <p:cxnSp>
          <p:nvCxnSpPr>
            <p:cNvPr id="69" name="직선 화살표 연결선 68"/>
            <p:cNvCxnSpPr>
              <a:stCxn id="67" idx="3"/>
              <a:endCxn id="68" idx="1"/>
            </p:cNvCxnSpPr>
            <p:nvPr/>
          </p:nvCxnSpPr>
          <p:spPr>
            <a:xfrm flipV="1">
              <a:off x="2439796" y="2931800"/>
              <a:ext cx="204225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864021" y="2434536"/>
              <a:ext cx="119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modified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63734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199584" y="132360"/>
            <a:ext cx="3746561" cy="3537940"/>
            <a:chOff x="199584" y="132360"/>
            <a:chExt cx="3746561" cy="3537940"/>
          </a:xfrm>
        </p:grpSpPr>
        <p:sp>
          <p:nvSpPr>
            <p:cNvPr id="14" name="직사각형 13"/>
            <p:cNvSpPr/>
            <p:nvPr/>
          </p:nvSpPr>
          <p:spPr>
            <a:xfrm>
              <a:off x="1986793" y="132360"/>
              <a:ext cx="1531107" cy="16837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Untracked</a:t>
              </a:r>
              <a:endParaRPr lang="ko-KR" altLang="en-US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52345" y="2293508"/>
              <a:ext cx="119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deleted</a:t>
              </a:r>
              <a:endParaRPr lang="en-US" altLang="ko-KR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9584" y="132360"/>
              <a:ext cx="1527616" cy="35379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Tracked</a:t>
              </a:r>
              <a:endParaRPr lang="ko-KR" altLang="en-US" dirty="0" smtClean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1634" y="2222310"/>
              <a:ext cx="1283515" cy="5117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Init.html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10588" y="1215435"/>
              <a:ext cx="1283515" cy="5117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Init.html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110588" y="3158571"/>
              <a:ext cx="1283515" cy="51172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Init.html</a:t>
              </a:r>
              <a:endParaRPr lang="ko-KR" altLang="en-US" dirty="0"/>
            </a:p>
          </p:txBody>
        </p:sp>
        <p:cxnSp>
          <p:nvCxnSpPr>
            <p:cNvPr id="42" name="꺾인 연결선 41"/>
            <p:cNvCxnSpPr>
              <a:stCxn id="35" idx="3"/>
              <a:endCxn id="41" idx="0"/>
            </p:cNvCxnSpPr>
            <p:nvPr/>
          </p:nvCxnSpPr>
          <p:spPr>
            <a:xfrm>
              <a:off x="1605149" y="2478175"/>
              <a:ext cx="1147197" cy="680396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35" idx="3"/>
              <a:endCxn id="14" idx="2"/>
            </p:cNvCxnSpPr>
            <p:nvPr/>
          </p:nvCxnSpPr>
          <p:spPr>
            <a:xfrm flipV="1">
              <a:off x="1605149" y="1816100"/>
              <a:ext cx="1147198" cy="662075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33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30780" y="255690"/>
            <a:ext cx="5451710" cy="4191197"/>
            <a:chOff x="330780" y="255690"/>
            <a:chExt cx="5451710" cy="4191197"/>
          </a:xfrm>
        </p:grpSpPr>
        <p:sp>
          <p:nvSpPr>
            <p:cNvPr id="14" name="직사각형 13"/>
            <p:cNvSpPr/>
            <p:nvPr/>
          </p:nvSpPr>
          <p:spPr>
            <a:xfrm>
              <a:off x="330780" y="255690"/>
              <a:ext cx="1531107" cy="41765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Untracked</a:t>
              </a:r>
              <a:endParaRPr lang="ko-KR" altLang="en-US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97056" y="3862112"/>
              <a:ext cx="2133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git rm deleted.html</a:t>
              </a:r>
              <a:endParaRPr lang="en-US" altLang="ko-KR" sz="16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54874" y="286896"/>
              <a:ext cx="1527616" cy="41599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Tracked</a:t>
              </a:r>
              <a:endParaRPr lang="ko-KR" altLang="en-US" dirty="0" smtClean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76924" y="2669042"/>
              <a:ext cx="1283515" cy="5117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deleted.html</a:t>
              </a:r>
              <a:endParaRPr lang="ko-KR" altLang="en-US" sz="1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4576" y="2637835"/>
              <a:ext cx="1283515" cy="511729"/>
            </a:xfrm>
            <a:prstGeom prst="rect">
              <a:avLst/>
            </a:prstGeom>
            <a:ln w="19050"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deleted.html</a:t>
              </a:r>
              <a:endParaRPr lang="ko-KR" altLang="en-US" sz="1400" dirty="0"/>
            </a:p>
          </p:txBody>
        </p:sp>
        <p:cxnSp>
          <p:nvCxnSpPr>
            <p:cNvPr id="10" name="직선 화살표 연결선 9"/>
            <p:cNvCxnSpPr>
              <a:stCxn id="37" idx="3"/>
              <a:endCxn id="35" idx="1"/>
            </p:cNvCxnSpPr>
            <p:nvPr/>
          </p:nvCxnSpPr>
          <p:spPr>
            <a:xfrm>
              <a:off x="1738091" y="2893700"/>
              <a:ext cx="2638833" cy="3120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454282" y="3535049"/>
              <a:ext cx="1283515" cy="5117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deleted.html</a:t>
              </a:r>
              <a:endParaRPr lang="ko-KR" altLang="en-US" sz="1400" dirty="0"/>
            </a:p>
          </p:txBody>
        </p:sp>
        <p:cxnSp>
          <p:nvCxnSpPr>
            <p:cNvPr id="16" name="꺾인 연결선 15"/>
            <p:cNvCxnSpPr>
              <a:stCxn id="35" idx="2"/>
              <a:endCxn id="15" idx="3"/>
            </p:cNvCxnSpPr>
            <p:nvPr/>
          </p:nvCxnSpPr>
          <p:spPr>
            <a:xfrm rot="5400000">
              <a:off x="3073169" y="1845400"/>
              <a:ext cx="610143" cy="3280885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97057" y="2973190"/>
              <a:ext cx="2133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git add deleted.html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7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32064" y="436228"/>
            <a:ext cx="5914736" cy="6115575"/>
            <a:chOff x="232064" y="436228"/>
            <a:chExt cx="5914736" cy="611557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32064" y="2374900"/>
              <a:ext cx="5403273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2857500" y="436228"/>
              <a:ext cx="3289300" cy="38421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536897" y="436228"/>
              <a:ext cx="1853968" cy="1568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Working Tree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6897" y="2709645"/>
              <a:ext cx="1853968" cy="15687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Stage</a:t>
              </a:r>
            </a:p>
            <a:p>
              <a:pPr algn="ctr"/>
              <a:r>
                <a:rPr lang="en-US" altLang="ko-KR" dirty="0" smtClean="0"/>
                <a:t>Area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536897" y="4983062"/>
              <a:ext cx="1853968" cy="15687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4282" y="964733"/>
              <a:ext cx="1971418" cy="51172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init.html (untracked)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4282" y="3238150"/>
              <a:ext cx="1971418" cy="51172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init.html (tracked)</a:t>
              </a:r>
              <a:endParaRPr lang="ko-KR" altLang="en-US" sz="1400" dirty="0"/>
            </a:p>
          </p:txBody>
        </p:sp>
        <p:cxnSp>
          <p:nvCxnSpPr>
            <p:cNvPr id="21" name="직선 화살표 연결선 20"/>
            <p:cNvCxnSpPr>
              <a:stCxn id="19" idx="2"/>
              <a:endCxn id="20" idx="0"/>
            </p:cNvCxnSpPr>
            <p:nvPr/>
          </p:nvCxnSpPr>
          <p:spPr>
            <a:xfrm>
              <a:off x="3979991" y="1476462"/>
              <a:ext cx="0" cy="1761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5400000">
              <a:off x="3294191" y="2204092"/>
              <a:ext cx="18493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git add init.html</a:t>
              </a:r>
              <a:endParaRPr lang="en-US" altLang="ko-KR" sz="1600" dirty="0"/>
            </a:p>
          </p:txBody>
        </p:sp>
        <p:cxnSp>
          <p:nvCxnSpPr>
            <p:cNvPr id="25" name="꺾인 연결선 24"/>
            <p:cNvCxnSpPr>
              <a:stCxn id="20" idx="3"/>
              <a:endCxn id="19" idx="3"/>
            </p:cNvCxnSpPr>
            <p:nvPr/>
          </p:nvCxnSpPr>
          <p:spPr>
            <a:xfrm flipV="1">
              <a:off x="4965700" y="1220598"/>
              <a:ext cx="12700" cy="2273417"/>
            </a:xfrm>
            <a:prstGeom prst="bentConnector3">
              <a:avLst>
                <a:gd name="adj1" fmla="val 7700000"/>
              </a:avLst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5400000">
              <a:off x="4734367" y="2064918"/>
              <a:ext cx="1849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git rm --cached init.html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144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6897" y="436228"/>
            <a:ext cx="4428803" cy="6115575"/>
            <a:chOff x="536897" y="436228"/>
            <a:chExt cx="4428803" cy="6115575"/>
          </a:xfrm>
        </p:grpSpPr>
        <p:sp>
          <p:nvSpPr>
            <p:cNvPr id="12" name="타원 11"/>
            <p:cNvSpPr/>
            <p:nvPr/>
          </p:nvSpPr>
          <p:spPr>
            <a:xfrm>
              <a:off x="536897" y="436228"/>
              <a:ext cx="1853968" cy="1568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Working Tree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6897" y="2709645"/>
              <a:ext cx="1853968" cy="15687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Stage</a:t>
              </a:r>
            </a:p>
            <a:p>
              <a:pPr algn="ctr"/>
              <a:r>
                <a:rPr lang="en-US" altLang="ko-KR" dirty="0" smtClean="0"/>
                <a:t>Area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536897" y="4983062"/>
              <a:ext cx="1853968" cy="15687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Repository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4282" y="964733"/>
              <a:ext cx="1971418" cy="51172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init.html (untracked)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4282" y="3238150"/>
              <a:ext cx="1971418" cy="51172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init.html (tracked)</a:t>
              </a:r>
              <a:endParaRPr lang="ko-KR" altLang="en-US" sz="1400" dirty="0"/>
            </a:p>
          </p:txBody>
        </p:sp>
        <p:cxnSp>
          <p:nvCxnSpPr>
            <p:cNvPr id="21" name="직선 화살표 연결선 20"/>
            <p:cNvCxnSpPr>
              <a:stCxn id="19" idx="2"/>
              <a:endCxn id="20" idx="0"/>
            </p:cNvCxnSpPr>
            <p:nvPr/>
          </p:nvCxnSpPr>
          <p:spPr>
            <a:xfrm>
              <a:off x="3979991" y="1476462"/>
              <a:ext cx="0" cy="1761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5400000">
              <a:off x="3294191" y="2204092"/>
              <a:ext cx="18493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git add init.html</a:t>
              </a:r>
              <a:endParaRPr lang="en-US" altLang="ko-KR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94282" y="5511567"/>
              <a:ext cx="1971418" cy="5117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init.html (tracked)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20" idx="2"/>
              <a:endCxn id="14" idx="0"/>
            </p:cNvCxnSpPr>
            <p:nvPr/>
          </p:nvCxnSpPr>
          <p:spPr>
            <a:xfrm>
              <a:off x="3979991" y="3749879"/>
              <a:ext cx="0" cy="1761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>
              <a:off x="3294191" y="4505257"/>
              <a:ext cx="18493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git commit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81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174882" y="342432"/>
            <a:ext cx="10086718" cy="3823168"/>
            <a:chOff x="174882" y="342432"/>
            <a:chExt cx="10086718" cy="3823168"/>
          </a:xfrm>
        </p:grpSpPr>
        <p:grpSp>
          <p:nvGrpSpPr>
            <p:cNvPr id="5" name="그룹 4"/>
            <p:cNvGrpSpPr/>
            <p:nvPr/>
          </p:nvGrpSpPr>
          <p:grpSpPr>
            <a:xfrm>
              <a:off x="3222882" y="342433"/>
              <a:ext cx="7038718" cy="3823167"/>
              <a:chOff x="3222882" y="342433"/>
              <a:chExt cx="7038718" cy="3823167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222882" y="342433"/>
                <a:ext cx="7038718" cy="3823167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056441" y="4445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Tracked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4882" y="342432"/>
              <a:ext cx="1717418" cy="3823167"/>
              <a:chOff x="3222882" y="342433"/>
              <a:chExt cx="7038718" cy="3823167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3222882" y="342433"/>
                <a:ext cx="7038718" cy="3823167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01753" y="444500"/>
                <a:ext cx="527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Untracked</a:t>
                </a:r>
                <a:endParaRPr lang="ko-KR" altLang="en-US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694241" y="1029731"/>
              <a:ext cx="1717418" cy="2919970"/>
              <a:chOff x="3222882" y="342434"/>
              <a:chExt cx="7038718" cy="3461809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222882" y="342434"/>
                <a:ext cx="7038718" cy="3461809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01753" y="444500"/>
                <a:ext cx="5274995" cy="437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Staged</a:t>
                </a:r>
                <a:endParaRPr lang="ko-KR" altLang="en-US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883532" y="1029731"/>
              <a:ext cx="1717418" cy="2919970"/>
              <a:chOff x="3222882" y="342434"/>
              <a:chExt cx="7038718" cy="3461809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222882" y="342434"/>
                <a:ext cx="7038718" cy="3461809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101753" y="444500"/>
                <a:ext cx="5274995" cy="437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Commited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072566" y="1029730"/>
              <a:ext cx="1717418" cy="2919971"/>
              <a:chOff x="3222882" y="342433"/>
              <a:chExt cx="7038718" cy="382316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222882" y="342433"/>
                <a:ext cx="7038718" cy="3823167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101753" y="444500"/>
                <a:ext cx="5274995" cy="437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Modified</a:t>
                </a:r>
                <a:endParaRPr lang="ko-KR" altLang="en-US" dirty="0"/>
              </a:p>
            </p:txBody>
          </p:sp>
        </p:grpSp>
        <p:cxnSp>
          <p:nvCxnSpPr>
            <p:cNvPr id="20" name="직선 화살표 연결선 19"/>
            <p:cNvCxnSpPr/>
            <p:nvPr/>
          </p:nvCxnSpPr>
          <p:spPr>
            <a:xfrm>
              <a:off x="1194570" y="2254015"/>
              <a:ext cx="32056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049118" y="1817289"/>
              <a:ext cx="1016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add</a:t>
              </a:r>
              <a:endParaRPr lang="en-US" altLang="ko-KR" sz="1600" dirty="0"/>
            </a:p>
          </p:txBody>
        </p:sp>
        <p:cxnSp>
          <p:nvCxnSpPr>
            <p:cNvPr id="37" name="직선 연결선 36"/>
            <p:cNvCxnSpPr>
              <a:stCxn id="28" idx="2"/>
              <a:endCxn id="27" idx="2"/>
            </p:cNvCxnSpPr>
            <p:nvPr/>
          </p:nvCxnSpPr>
          <p:spPr>
            <a:xfrm>
              <a:off x="4552221" y="1699020"/>
              <a:ext cx="729" cy="203681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741511" y="1699020"/>
              <a:ext cx="729" cy="203681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930180" y="1699020"/>
              <a:ext cx="729" cy="203681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032132" y="1817289"/>
              <a:ext cx="729" cy="203681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4661670" y="2495315"/>
              <a:ext cx="1904230" cy="658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105312" y="1982389"/>
              <a:ext cx="1016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commit</a:t>
              </a:r>
              <a:endParaRPr lang="en-US" altLang="ko-KR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6353" y="2265457"/>
              <a:ext cx="1016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edit</a:t>
              </a:r>
              <a:endParaRPr lang="en-US" altLang="ko-KR" sz="16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6915876" y="2756783"/>
              <a:ext cx="1904230" cy="658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1206500" y="3149086"/>
              <a:ext cx="5358416" cy="5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84673" y="2810532"/>
              <a:ext cx="1016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delete</a:t>
              </a:r>
              <a:endParaRPr lang="en-US" altLang="ko-KR" sz="1600" dirty="0"/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 flipV="1">
              <a:off x="4661670" y="3635619"/>
              <a:ext cx="4213474" cy="19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127796" y="3297065"/>
              <a:ext cx="1016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add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16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210</Words>
  <Application>Microsoft Office PowerPoint</Application>
  <PresentationFormat>와이드스크린</PresentationFormat>
  <Paragraphs>155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37</cp:revision>
  <dcterms:created xsi:type="dcterms:W3CDTF">2022-06-29T04:53:12Z</dcterms:created>
  <dcterms:modified xsi:type="dcterms:W3CDTF">2022-07-05T14:14:39Z</dcterms:modified>
</cp:coreProperties>
</file>