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3FD15C-B67B-20F5-6C81-163664E3BA98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9" idx="0"/>
              <a:endCxn id="31" idx="1"/>
            </p:cNvCxnSpPr>
            <p:nvPr/>
          </p:nvCxnSpPr>
          <p:spPr>
            <a:xfrm rot="5400000" flipH="1" flipV="1">
              <a:off x="6110049" y="1171305"/>
              <a:ext cx="1333560" cy="1972922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9" idx="4"/>
              <a:endCxn id="39" idx="1"/>
            </p:cNvCxnSpPr>
            <p:nvPr/>
          </p:nvCxnSpPr>
          <p:spPr>
            <a:xfrm rot="16200000" flipH="1">
              <a:off x="6110049" y="2766475"/>
              <a:ext cx="1333560" cy="1972922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9" idx="6"/>
              <a:endCxn id="34" idx="1"/>
            </p:cNvCxnSpPr>
            <p:nvPr/>
          </p:nvCxnSpPr>
          <p:spPr>
            <a:xfrm>
              <a:off x="5922890" y="2955351"/>
              <a:ext cx="1840400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3959918" y="2331241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6860481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6860481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6860481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FC921F-8C85-9253-5F40-576CC96203FF}"/>
                </a:ext>
              </a:extLst>
            </p:cNvPr>
            <p:cNvSpPr/>
            <p:nvPr/>
          </p:nvSpPr>
          <p:spPr>
            <a:xfrm>
              <a:off x="5657845" y="2824546"/>
              <a:ext cx="265045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9" idx="2"/>
            </p:cNvCxnSpPr>
            <p:nvPr/>
          </p:nvCxnSpPr>
          <p:spPr>
            <a:xfrm>
              <a:off x="3875017" y="2955351"/>
              <a:ext cx="178282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ECDE07-458B-AE4E-A35A-C38B3EF9852D}"/>
              </a:ext>
            </a:extLst>
          </p:cNvPr>
          <p:cNvGrpSpPr/>
          <p:nvPr/>
        </p:nvGrpSpPr>
        <p:grpSpPr>
          <a:xfrm>
            <a:off x="2133600" y="666039"/>
            <a:ext cx="8494642" cy="5231178"/>
            <a:chOff x="2133600" y="666039"/>
            <a:chExt cx="8494642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1" y="666039"/>
              <a:ext cx="8481391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8647043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8647043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8647043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6" idx="0"/>
              <a:endCxn id="31" idx="1"/>
            </p:cNvCxnSpPr>
            <p:nvPr/>
          </p:nvCxnSpPr>
          <p:spPr>
            <a:xfrm rot="5400000" flipH="1" flipV="1">
              <a:off x="7072490" y="824262"/>
              <a:ext cx="974092" cy="2307540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7072490" y="2778899"/>
              <a:ext cx="974093" cy="2307540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46" idx="3"/>
              <a:endCxn id="34" idx="1"/>
            </p:cNvCxnSpPr>
            <p:nvPr/>
          </p:nvCxnSpPr>
          <p:spPr>
            <a:xfrm>
              <a:off x="7091567" y="2955351"/>
              <a:ext cx="162173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011255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7810497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7810497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7810497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3875017" y="2955351"/>
              <a:ext cx="18449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1831C20-2517-B891-ADB9-06E2E1851C01}"/>
                </a:ext>
              </a:extLst>
            </p:cNvPr>
            <p:cNvSpPr/>
            <p:nvPr/>
          </p:nvSpPr>
          <p:spPr>
            <a:xfrm>
              <a:off x="5719965" y="2465078"/>
              <a:ext cx="1371602" cy="98054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LoadBanancer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0F5394-CB8D-550F-4322-6265616856E9}"/>
                </a:ext>
              </a:extLst>
            </p:cNvPr>
            <p:cNvSpPr/>
            <p:nvPr/>
          </p:nvSpPr>
          <p:spPr>
            <a:xfrm>
              <a:off x="6438895" y="1601081"/>
              <a:ext cx="1371602" cy="2792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73D838-3DC7-3B1E-BFDE-AE43A8F22AED}"/>
                </a:ext>
              </a:extLst>
            </p:cNvPr>
            <p:cNvSpPr/>
            <p:nvPr/>
          </p:nvSpPr>
          <p:spPr>
            <a:xfrm>
              <a:off x="7091567" y="3018650"/>
              <a:ext cx="1371602" cy="299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EFBE0-1296-3537-DD45-FAA94C535C85}"/>
                </a:ext>
              </a:extLst>
            </p:cNvPr>
            <p:cNvSpPr/>
            <p:nvPr/>
          </p:nvSpPr>
          <p:spPr>
            <a:xfrm>
              <a:off x="3792816" y="3000183"/>
              <a:ext cx="1970020" cy="4057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1], 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3CEDF-CD33-4FC3-A40C-D0F3ED511F80}"/>
              </a:ext>
            </a:extLst>
          </p:cNvPr>
          <p:cNvSpPr/>
          <p:nvPr/>
        </p:nvSpPr>
        <p:spPr>
          <a:xfrm>
            <a:off x="2146851" y="666039"/>
            <a:ext cx="8481391" cy="5231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(Master)</a:t>
            </a:r>
          </a:p>
          <a:p>
            <a:pPr algn="ctr"/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9A57A-7D88-2DF6-01AB-4DE3FF2467E9}"/>
              </a:ext>
            </a:extLst>
          </p:cNvPr>
          <p:cNvSpPr/>
          <p:nvPr/>
        </p:nvSpPr>
        <p:spPr>
          <a:xfrm>
            <a:off x="8713306" y="2448455"/>
            <a:ext cx="1741003" cy="10137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410D7F-D09B-9456-D8D3-DC9EF4448147}"/>
              </a:ext>
            </a:extLst>
          </p:cNvPr>
          <p:cNvSpPr/>
          <p:nvPr/>
        </p:nvSpPr>
        <p:spPr>
          <a:xfrm>
            <a:off x="2804904" y="984090"/>
            <a:ext cx="1070113" cy="3942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51123-ACBD-A4D3-93C9-451456DF363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875017" y="2955351"/>
            <a:ext cx="4838289" cy="0"/>
          </a:xfrm>
          <a:prstGeom prst="straightConnector1">
            <a:avLst/>
          </a:prstGeom>
          <a:ln w="2222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7DC17E-71E5-74F2-380B-BF2203A258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33600" y="2955351"/>
            <a:ext cx="67130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EEAAF-CF40-9294-FC3B-EC812A07A98B}"/>
              </a:ext>
            </a:extLst>
          </p:cNvPr>
          <p:cNvSpPr/>
          <p:nvPr/>
        </p:nvSpPr>
        <p:spPr>
          <a:xfrm>
            <a:off x="8384074" y="2294388"/>
            <a:ext cx="1070113" cy="35693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app=node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EFBE0-1296-3537-DD45-FAA94C535C85}"/>
              </a:ext>
            </a:extLst>
          </p:cNvPr>
          <p:cNvSpPr/>
          <p:nvPr/>
        </p:nvSpPr>
        <p:spPr>
          <a:xfrm>
            <a:off x="5402536" y="2448455"/>
            <a:ext cx="1970020" cy="405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endpoints: [ </a:t>
            </a:r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09D0-2E02-4061-BFCD-726C5A7FF900}"/>
              </a:ext>
            </a:extLst>
          </p:cNvPr>
          <p:cNvSpPr/>
          <p:nvPr/>
        </p:nvSpPr>
        <p:spPr>
          <a:xfrm>
            <a:off x="8713305" y="3195193"/>
            <a:ext cx="1070113" cy="279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endParaRPr lang="en-US" altLang="ko-KR" sz="12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696C4A-E017-9920-8119-711FBD0B50A7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258EB1B-009F-DB69-F87D-D86AD2065C5B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773FBB-3EFA-9C7C-F87A-6BC08344F8BF}"/>
                  </a:ext>
                </a:extLst>
              </p:cNvPr>
              <p:cNvSpPr/>
              <p:nvPr/>
            </p:nvSpPr>
            <p:spPr>
              <a:xfrm>
                <a:off x="2146851" y="666039"/>
                <a:ext cx="9121513" cy="5231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Node </a:t>
                </a:r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(Master)</a:t>
                </a:r>
              </a:p>
              <a:p>
                <a:pPr algn="ctr"/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3371C5-0642-C9DE-13EC-762878111D67}"/>
                  </a:ext>
                </a:extLst>
              </p:cNvPr>
              <p:cNvSpPr/>
              <p:nvPr/>
            </p:nvSpPr>
            <p:spPr>
              <a:xfrm>
                <a:off x="2804904" y="984090"/>
                <a:ext cx="2323587" cy="3942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Consolas" panose="020B0609020204030204" pitchFamily="49" charset="0"/>
                  </a:rPr>
                  <a:t>Service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F9469B1D-0547-5C38-743C-D27FEB9DC9DB}"/>
                  </a:ext>
                </a:extLst>
              </p:cNvPr>
              <p:cNvCxnSpPr>
                <a:cxnSpLocks/>
                <a:stCxn id="29" idx="1"/>
                <a:endCxn id="33" idx="1"/>
              </p:cNvCxnSpPr>
              <p:nvPr/>
            </p:nvCxnSpPr>
            <p:spPr>
              <a:xfrm rot="10800000">
                <a:off x="7327852" y="1490986"/>
                <a:ext cx="12700" cy="2928730"/>
              </a:xfrm>
              <a:prstGeom prst="bentConnector3">
                <a:avLst>
                  <a:gd name="adj1" fmla="val 8563638"/>
                </a:avLst>
              </a:prstGeom>
              <a:ln w="25400">
                <a:solidFill>
                  <a:srgbClr val="FFC000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0A4037E-3113-6652-B365-B0B9EDC86FA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133600" y="2955351"/>
                <a:ext cx="67130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8450DA1-D748-617D-D153-A1BCFDB16BD9}"/>
                  </a:ext>
                </a:extLst>
              </p:cNvPr>
              <p:cNvGrpSpPr/>
              <p:nvPr/>
            </p:nvGrpSpPr>
            <p:grpSpPr>
              <a:xfrm>
                <a:off x="7261589" y="799216"/>
                <a:ext cx="1807266" cy="1198666"/>
                <a:chOff x="8647043" y="799216"/>
                <a:chExt cx="1807266" cy="119866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2200FBD-FA3C-1989-0D56-1C34A4DC6854}"/>
                    </a:ext>
                  </a:extLst>
                </p:cNvPr>
                <p:cNvGrpSpPr/>
                <p:nvPr/>
              </p:nvGrpSpPr>
              <p:grpSpPr>
                <a:xfrm>
                  <a:off x="8647043" y="98409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4ED032DB-3F89-F091-06A3-E8F07DA6352A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(bn77g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E0F68FFA-8EAC-81C8-60D9-C1B24DE7F145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10.0.1.3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FFDD7A7-A2F4-8D89-64AF-09316359DEA6}"/>
                    </a:ext>
                  </a:extLst>
                </p:cNvPr>
                <p:cNvSpPr/>
                <p:nvPr/>
              </p:nvSpPr>
              <p:spPr>
                <a:xfrm>
                  <a:off x="9048750" y="79921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F1D49E5-9AB2-9E14-712A-AF4FE09F5C26}"/>
                  </a:ext>
                </a:extLst>
              </p:cNvPr>
              <p:cNvGrpSpPr/>
              <p:nvPr/>
            </p:nvGrpSpPr>
            <p:grpSpPr>
              <a:xfrm>
                <a:off x="7261589" y="2275514"/>
                <a:ext cx="1807266" cy="1186733"/>
                <a:chOff x="8647043" y="2275514"/>
                <a:chExt cx="1807266" cy="1186733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0C63A4AA-6564-23FF-A7F8-6947DEFF8942}"/>
                    </a:ext>
                  </a:extLst>
                </p:cNvPr>
                <p:cNvGrpSpPr/>
                <p:nvPr/>
              </p:nvGrpSpPr>
              <p:grpSpPr>
                <a:xfrm>
                  <a:off x="8647043" y="2448455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BE66E03-7567-3677-9BE0-BEC6E1F6483F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(5hh9f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6CD7926-A90D-9B8C-7805-663B54B00742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10.0.1.4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11338A7-FF5C-6976-23C4-668A77E781C6}"/>
                    </a:ext>
                  </a:extLst>
                </p:cNvPr>
                <p:cNvSpPr/>
                <p:nvPr/>
              </p:nvSpPr>
              <p:spPr>
                <a:xfrm>
                  <a:off x="9048750" y="2275514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EC2A850-22EE-B02D-3355-D48512A1CE10}"/>
                  </a:ext>
                </a:extLst>
              </p:cNvPr>
              <p:cNvGrpSpPr/>
              <p:nvPr/>
            </p:nvGrpSpPr>
            <p:grpSpPr>
              <a:xfrm>
                <a:off x="7261589" y="3727946"/>
                <a:ext cx="1807266" cy="1198666"/>
                <a:chOff x="8647043" y="3727946"/>
                <a:chExt cx="1807266" cy="119866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1771B50-F639-7A28-AAC3-087A1C3E94F7}"/>
                    </a:ext>
                  </a:extLst>
                </p:cNvPr>
                <p:cNvGrpSpPr/>
                <p:nvPr/>
              </p:nvGrpSpPr>
              <p:grpSpPr>
                <a:xfrm>
                  <a:off x="8647043" y="391282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FE93445B-3081-0B7A-D553-6D92D73AEFEE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(gxl25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65BA019-A5C1-7330-8F52-46B585DD51EF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10.0.1.5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9C9E722-C64F-56B0-B079-E097A31C213A}"/>
                    </a:ext>
                  </a:extLst>
                </p:cNvPr>
                <p:cNvSpPr/>
                <p:nvPr/>
              </p:nvSpPr>
              <p:spPr>
                <a:xfrm>
                  <a:off x="9048750" y="372794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E1B9F89-ABF7-196B-9F09-03F70EB411CC}"/>
                  </a:ext>
                </a:extLst>
              </p:cNvPr>
              <p:cNvSpPr/>
              <p:nvPr/>
            </p:nvSpPr>
            <p:spPr>
              <a:xfrm>
                <a:off x="4561609" y="1168965"/>
                <a:ext cx="1133764" cy="359371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endpoints</a:t>
                </a:r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900" dirty="0"/>
                  <a:t>[ 172.17.0.3, 172.17.0.4, 172.17.0.5]</a:t>
                </a:r>
                <a:endParaRPr lang="ko-KR" altLang="en-US" sz="900" dirty="0"/>
              </a:p>
            </p:txBody>
          </p: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CC39E8FF-0675-5E61-FDF0-27C1AF9F15E8}"/>
                  </a:ext>
                </a:extLst>
              </p:cNvPr>
              <p:cNvCxnSpPr>
                <a:cxnSpLocks/>
                <a:stCxn id="30" idx="3"/>
                <a:endCxn id="35" idx="3"/>
              </p:cNvCxnSpPr>
              <p:nvPr/>
            </p:nvCxnSpPr>
            <p:spPr>
              <a:xfrm flipV="1">
                <a:off x="8331702" y="1833953"/>
                <a:ext cx="12700" cy="2928730"/>
              </a:xfrm>
              <a:prstGeom prst="bentConnector3">
                <a:avLst>
                  <a:gd name="adj1" fmla="val 13581819"/>
                </a:avLst>
              </a:prstGeom>
              <a:ln w="25400">
                <a:solidFill>
                  <a:schemeClr val="bg1">
                    <a:lumMod val="75000"/>
                  </a:schemeClr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6D314DF-711F-2E36-F967-21644CB58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31702" y="3298318"/>
                <a:ext cx="1726698" cy="0"/>
              </a:xfrm>
              <a:prstGeom prst="straightConnector1">
                <a:avLst/>
              </a:prstGeom>
              <a:ln w="2222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201AEDB-BC2A-6791-8648-E33353974EB0}"/>
                  </a:ext>
                </a:extLst>
              </p:cNvPr>
              <p:cNvCxnSpPr>
                <a:cxnSpLocks/>
                <a:stCxn id="44" idx="3"/>
                <a:endCxn id="31" idx="1"/>
              </p:cNvCxnSpPr>
              <p:nvPr/>
            </p:nvCxnSpPr>
            <p:spPr>
              <a:xfrm flipV="1">
                <a:off x="5695373" y="2955351"/>
                <a:ext cx="1632479" cy="10473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F3772F-1755-B0BB-154C-5242197A4C0C}"/>
                </a:ext>
              </a:extLst>
            </p:cNvPr>
            <p:cNvSpPr/>
            <p:nvPr/>
          </p:nvSpPr>
          <p:spPr>
            <a:xfrm>
              <a:off x="2995393" y="1327052"/>
              <a:ext cx="1133764" cy="646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selector</a:t>
              </a:r>
            </a:p>
            <a:p>
              <a:pPr algn="ctr"/>
              <a:r>
                <a:rPr lang="en-US" altLang="ko-KR" sz="1000" dirty="0"/>
                <a:t>[app=node]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51B8833-C503-CAD5-68B7-3F2D73AB408D}"/>
                </a:ext>
              </a:extLst>
            </p:cNvPr>
            <p:cNvCxnSpPr>
              <a:cxnSpLocks/>
            </p:cNvCxnSpPr>
            <p:nvPr/>
          </p:nvCxnSpPr>
          <p:spPr>
            <a:xfrm>
              <a:off x="4147670" y="1650321"/>
              <a:ext cx="40547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5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060334-1846-F558-BA59-D7D87A9B75E8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4696C4A-E017-9920-8119-711FBD0B50A7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258EB1B-009F-DB69-F87D-D86AD2065C5B}"/>
                  </a:ext>
                </a:extLst>
              </p:cNvPr>
              <p:cNvGrpSpPr/>
              <p:nvPr/>
            </p:nvGrpSpPr>
            <p:grpSpPr>
              <a:xfrm>
                <a:off x="2133600" y="666039"/>
                <a:ext cx="9134764" cy="5231178"/>
                <a:chOff x="2133600" y="666039"/>
                <a:chExt cx="9134764" cy="523117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773FBB-3EFA-9C7C-F87A-6BC08344F8BF}"/>
                    </a:ext>
                  </a:extLst>
                </p:cNvPr>
                <p:cNvSpPr/>
                <p:nvPr/>
              </p:nvSpPr>
              <p:spPr>
                <a:xfrm>
                  <a:off x="2146851" y="666039"/>
                  <a:ext cx="9121513" cy="523117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Node </a:t>
                  </a:r>
                  <a:r>
                    <a:rPr lang="en-US" altLang="ko-KR" b="1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(Master)</a:t>
                  </a:r>
                </a:p>
                <a:p>
                  <a:pPr algn="ctr"/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73371C5-0642-C9DE-13EC-762878111D67}"/>
                    </a:ext>
                  </a:extLst>
                </p:cNvPr>
                <p:cNvSpPr/>
                <p:nvPr/>
              </p:nvSpPr>
              <p:spPr>
                <a:xfrm>
                  <a:off x="2804904" y="984090"/>
                  <a:ext cx="2323587" cy="39425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latin typeface="Consolas" panose="020B0609020204030204" pitchFamily="49" charset="0"/>
                    </a:rPr>
                    <a:t>Service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연결선: 꺾임 14">
                  <a:extLst>
                    <a:ext uri="{FF2B5EF4-FFF2-40B4-BE49-F238E27FC236}">
                      <a16:creationId xmlns:a16="http://schemas.microsoft.com/office/drawing/2014/main" id="{F9469B1D-0547-5C38-743C-D27FEB9DC9DB}"/>
                    </a:ext>
                  </a:extLst>
                </p:cNvPr>
                <p:cNvCxnSpPr>
                  <a:cxnSpLocks/>
                  <a:stCxn id="29" idx="1"/>
                  <a:endCxn id="33" idx="1"/>
                </p:cNvCxnSpPr>
                <p:nvPr/>
              </p:nvCxnSpPr>
              <p:spPr>
                <a:xfrm rot="10800000">
                  <a:off x="7327852" y="1490986"/>
                  <a:ext cx="12700" cy="2928730"/>
                </a:xfrm>
                <a:prstGeom prst="bentConnector3">
                  <a:avLst>
                    <a:gd name="adj1" fmla="val 8563638"/>
                  </a:avLst>
                </a:prstGeom>
                <a:ln w="25400">
                  <a:solidFill>
                    <a:srgbClr val="FFC000"/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F0A4037E-3113-6652-B365-B0B9EDC86FA6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2133600" y="2955351"/>
                  <a:ext cx="67130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B8450DA1-D748-617D-D153-A1BCFDB16BD9}"/>
                    </a:ext>
                  </a:extLst>
                </p:cNvPr>
                <p:cNvGrpSpPr/>
                <p:nvPr/>
              </p:nvGrpSpPr>
              <p:grpSpPr>
                <a:xfrm>
                  <a:off x="7261589" y="799216"/>
                  <a:ext cx="1807266" cy="1198666"/>
                  <a:chOff x="8647043" y="799216"/>
                  <a:chExt cx="1807266" cy="1198666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E2200FBD-FA3C-1989-0D56-1C34A4DC6854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98409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4ED032DB-3F89-F091-06A3-E8F07DA63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(bn77g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0F68FFA-8EAC-81C8-60D9-C1B24DE7F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10.0.1.3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FFDD7A7-A2F4-8D89-64AF-09316359DEA6}"/>
                      </a:ext>
                    </a:extLst>
                  </p:cNvPr>
                  <p:cNvSpPr/>
                  <p:nvPr/>
                </p:nvSpPr>
                <p:spPr>
                  <a:xfrm>
                    <a:off x="9048750" y="79921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5F1D49E5-9AB2-9E14-712A-AF4FE09F5C26}"/>
                    </a:ext>
                  </a:extLst>
                </p:cNvPr>
                <p:cNvGrpSpPr/>
                <p:nvPr/>
              </p:nvGrpSpPr>
              <p:grpSpPr>
                <a:xfrm>
                  <a:off x="7261589" y="2275514"/>
                  <a:ext cx="1807266" cy="1186733"/>
                  <a:chOff x="8647043" y="2275514"/>
                  <a:chExt cx="1807266" cy="1186733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0C63A4AA-6564-23FF-A7F8-6947DEFF8942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2448455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BE66E03-7567-3677-9BE0-BEC6E1F6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(5hh9f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76CD7926-A90D-9B8C-7805-663B54B0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10.0.1.4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C11338A7-FF5C-6976-23C4-668A77E781C6}"/>
                      </a:ext>
                    </a:extLst>
                  </p:cNvPr>
                  <p:cNvSpPr/>
                  <p:nvPr/>
                </p:nvSpPr>
                <p:spPr>
                  <a:xfrm>
                    <a:off x="9048750" y="2275514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EC2A850-22EE-B02D-3355-D48512A1CE10}"/>
                    </a:ext>
                  </a:extLst>
                </p:cNvPr>
                <p:cNvGrpSpPr/>
                <p:nvPr/>
              </p:nvGrpSpPr>
              <p:grpSpPr>
                <a:xfrm>
                  <a:off x="7261589" y="3727946"/>
                  <a:ext cx="1807266" cy="1198666"/>
                  <a:chOff x="8647043" y="3727946"/>
                  <a:chExt cx="1807266" cy="1198666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1771B50-F639-7A28-AAC3-087A1C3E94F7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391282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FE93445B-3081-0B7A-D553-6D92D73AE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(gxl25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C65BA019-A5C1-7330-8F52-46B585DD5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10.0.1.5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D9C9E722-C64F-56B0-B079-E097A31C213A}"/>
                      </a:ext>
                    </a:extLst>
                  </p:cNvPr>
                  <p:cNvSpPr/>
                  <p:nvPr/>
                </p:nvSpPr>
                <p:spPr>
                  <a:xfrm>
                    <a:off x="9048750" y="372794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DE1B9F89-ABF7-196B-9F09-03F70EB411CC}"/>
                    </a:ext>
                  </a:extLst>
                </p:cNvPr>
                <p:cNvSpPr/>
                <p:nvPr/>
              </p:nvSpPr>
              <p:spPr>
                <a:xfrm>
                  <a:off x="4561609" y="1168965"/>
                  <a:ext cx="1133764" cy="3593718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endpoints</a:t>
                  </a:r>
                </a:p>
                <a:p>
                  <a:pPr algn="ctr"/>
                  <a:endParaRPr lang="en-US" altLang="ko-KR" sz="1200" dirty="0"/>
                </a:p>
                <a:p>
                  <a:pPr algn="ctr"/>
                  <a:r>
                    <a:rPr lang="en-US" altLang="ko-KR" sz="900" dirty="0"/>
                    <a:t>[ 172.17.0.3, 172.17.0.4, 172.17.0.5]</a:t>
                  </a:r>
                  <a:endParaRPr lang="ko-KR" altLang="en-US" sz="900" dirty="0"/>
                </a:p>
              </p:txBody>
            </p: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CC39E8FF-0675-5E61-FDF0-27C1AF9F15E8}"/>
                    </a:ext>
                  </a:extLst>
                </p:cNvPr>
                <p:cNvCxnSpPr>
                  <a:cxnSpLocks/>
                  <a:stCxn id="30" idx="3"/>
                  <a:endCxn id="35" idx="3"/>
                </p:cNvCxnSpPr>
                <p:nvPr/>
              </p:nvCxnSpPr>
              <p:spPr>
                <a:xfrm flipV="1">
                  <a:off x="8331702" y="1833953"/>
                  <a:ext cx="12700" cy="2928730"/>
                </a:xfrm>
                <a:prstGeom prst="bentConnector3">
                  <a:avLst>
                    <a:gd name="adj1" fmla="val 13581819"/>
                  </a:avLst>
                </a:prstGeom>
                <a:ln w="25400">
                  <a:solidFill>
                    <a:schemeClr val="bg1">
                      <a:lumMod val="75000"/>
                    </a:schemeClr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6D314DF-711F-2E36-F967-21644CB58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31702" y="3298318"/>
                  <a:ext cx="1726698" cy="0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201AEDB-BC2A-6791-8648-E33353974EB0}"/>
                    </a:ext>
                  </a:extLst>
                </p:cNvPr>
                <p:cNvCxnSpPr>
                  <a:cxnSpLocks/>
                  <a:stCxn id="44" idx="3"/>
                  <a:endCxn id="31" idx="1"/>
                </p:cNvCxnSpPr>
                <p:nvPr/>
              </p:nvCxnSpPr>
              <p:spPr>
                <a:xfrm flipV="1">
                  <a:off x="5695373" y="2955351"/>
                  <a:ext cx="1632479" cy="10473"/>
                </a:xfrm>
                <a:prstGeom prst="straightConnector1">
                  <a:avLst/>
                </a:prstGeom>
                <a:ln w="22225">
                  <a:solidFill>
                    <a:srgbClr val="FFC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7F3772F-1755-B0BB-154C-5242197A4C0C}"/>
                  </a:ext>
                </a:extLst>
              </p:cNvPr>
              <p:cNvSpPr/>
              <p:nvPr/>
            </p:nvSpPr>
            <p:spPr>
              <a:xfrm>
                <a:off x="2995393" y="1327052"/>
                <a:ext cx="1133764" cy="646538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selector</a:t>
                </a:r>
              </a:p>
              <a:p>
                <a:pPr algn="ctr"/>
                <a:r>
                  <a:rPr lang="en-US" altLang="ko-KR" sz="1000" dirty="0"/>
                  <a:t>[app=node]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051B8833-C503-CAD5-68B7-3F2D73AB4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7670" y="1650321"/>
                <a:ext cx="4054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384DC0-17F5-1C33-1000-71FEE34E7AA8}"/>
                </a:ext>
              </a:extLst>
            </p:cNvPr>
            <p:cNvSpPr/>
            <p:nvPr/>
          </p:nvSpPr>
          <p:spPr>
            <a:xfrm>
              <a:off x="2216814" y="5493209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10.0.1.0:80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A7DD693C-EEA1-A650-3C3B-8B3D60E23F36}"/>
                </a:ext>
              </a:extLst>
            </p:cNvPr>
            <p:cNvCxnSpPr>
              <a:cxnSpLocks/>
              <a:stCxn id="3" idx="3"/>
              <a:endCxn id="14" idx="2"/>
            </p:cNvCxnSpPr>
            <p:nvPr/>
          </p:nvCxnSpPr>
          <p:spPr>
            <a:xfrm flipV="1">
              <a:off x="3392993" y="4926612"/>
              <a:ext cx="573705" cy="706234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2E44E-0B6F-2B4E-3D8D-3318AECFB8B3}"/>
              </a:ext>
            </a:extLst>
          </p:cNvPr>
          <p:cNvSpPr/>
          <p:nvPr/>
        </p:nvSpPr>
        <p:spPr>
          <a:xfrm>
            <a:off x="2804903" y="5152940"/>
            <a:ext cx="1027127" cy="3402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NodePort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154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4E40DF-C9C4-12E9-847C-89F116005CDF}"/>
              </a:ext>
            </a:extLst>
          </p:cNvPr>
          <p:cNvGrpSpPr/>
          <p:nvPr/>
        </p:nvGrpSpPr>
        <p:grpSpPr>
          <a:xfrm>
            <a:off x="158573" y="666039"/>
            <a:ext cx="11109791" cy="5522326"/>
            <a:chOff x="158573" y="666039"/>
            <a:chExt cx="11109791" cy="55223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E060334-1846-F558-BA59-D7D87A9B75E8}"/>
                </a:ext>
              </a:extLst>
            </p:cNvPr>
            <p:cNvGrpSpPr/>
            <p:nvPr/>
          </p:nvGrpSpPr>
          <p:grpSpPr>
            <a:xfrm>
              <a:off x="2146851" y="666039"/>
              <a:ext cx="9121513" cy="5231178"/>
              <a:chOff x="2146851" y="666039"/>
              <a:chExt cx="9121513" cy="523117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4696C4A-E017-9920-8119-711FBD0B50A7}"/>
                  </a:ext>
                </a:extLst>
              </p:cNvPr>
              <p:cNvGrpSpPr/>
              <p:nvPr/>
            </p:nvGrpSpPr>
            <p:grpSpPr>
              <a:xfrm>
                <a:off x="2146851" y="666039"/>
                <a:ext cx="9121513" cy="5231178"/>
                <a:chOff x="2146851" y="666039"/>
                <a:chExt cx="9121513" cy="523117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4258EB1B-009F-DB69-F87D-D86AD2065C5B}"/>
                    </a:ext>
                  </a:extLst>
                </p:cNvPr>
                <p:cNvGrpSpPr/>
                <p:nvPr/>
              </p:nvGrpSpPr>
              <p:grpSpPr>
                <a:xfrm>
                  <a:off x="2146851" y="666039"/>
                  <a:ext cx="9121513" cy="5231178"/>
                  <a:chOff x="2146851" y="666039"/>
                  <a:chExt cx="9121513" cy="5231178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BB773FBB-3EFA-9C7C-F87A-6BC08344F8BF}"/>
                      </a:ext>
                    </a:extLst>
                  </p:cNvPr>
                  <p:cNvSpPr/>
                  <p:nvPr/>
                </p:nvSpPr>
                <p:spPr>
                  <a:xfrm>
                    <a:off x="2146851" y="666039"/>
                    <a:ext cx="9121513" cy="523117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Node </a:t>
                    </a:r>
                    <a:r>
                      <a:rPr lang="en-US" altLang="ko-KR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rPr>
                      <a:t>(Master)</a:t>
                    </a:r>
                  </a:p>
                  <a:p>
                    <a:pPr algn="ctr"/>
                    <a:endParaRPr lang="en-US" altLang="ko-KR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73371C5-0642-C9DE-13EC-762878111D67}"/>
                      </a:ext>
                    </a:extLst>
                  </p:cNvPr>
                  <p:cNvSpPr/>
                  <p:nvPr/>
                </p:nvSpPr>
                <p:spPr>
                  <a:xfrm>
                    <a:off x="2804904" y="984090"/>
                    <a:ext cx="2323587" cy="3942522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latin typeface="Consolas" panose="020B0609020204030204" pitchFamily="49" charset="0"/>
                      </a:rPr>
                      <a:t>Service</a:t>
                    </a:r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5" name="연결선: 꺾임 14">
                    <a:extLst>
                      <a:ext uri="{FF2B5EF4-FFF2-40B4-BE49-F238E27FC236}">
                        <a16:creationId xmlns:a16="http://schemas.microsoft.com/office/drawing/2014/main" id="{F9469B1D-0547-5C38-743C-D27FEB9DC9DB}"/>
                      </a:ext>
                    </a:extLst>
                  </p:cNvPr>
                  <p:cNvCxnSpPr>
                    <a:cxnSpLocks/>
                    <a:stCxn id="29" idx="1"/>
                    <a:endCxn id="33" idx="1"/>
                  </p:cNvCxnSpPr>
                  <p:nvPr/>
                </p:nvCxnSpPr>
                <p:spPr>
                  <a:xfrm rot="10800000">
                    <a:off x="7327852" y="1490986"/>
                    <a:ext cx="12700" cy="2928730"/>
                  </a:xfrm>
                  <a:prstGeom prst="bentConnector3">
                    <a:avLst>
                      <a:gd name="adj1" fmla="val 8563638"/>
                    </a:avLst>
                  </a:prstGeom>
                  <a:ln w="25400">
                    <a:solidFill>
                      <a:srgbClr val="FFC000"/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B8450DA1-D748-617D-D153-A1BCFDB16BD9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799216"/>
                    <a:ext cx="1807266" cy="1198666"/>
                    <a:chOff x="8647043" y="799216"/>
                    <a:chExt cx="1807266" cy="1198666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E2200FBD-FA3C-1989-0D56-1C34A4DC6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98409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ED032DB-3F89-F091-06A3-E8F07DA63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(bn77g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E0F68FFA-8EAC-81C8-60D9-C1B24DE7F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10.0.1.3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9FFDD7A7-A2F4-8D89-64AF-09316359D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79921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5F1D49E5-9AB2-9E14-712A-AF4FE09F5C26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2275514"/>
                    <a:ext cx="1807266" cy="1186733"/>
                    <a:chOff x="8647043" y="2275514"/>
                    <a:chExt cx="1807266" cy="1186733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0C63A4AA-6564-23FF-A7F8-6947DEFF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2448455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6BE66E03-7567-3677-9BE0-BEC6E1F6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(5hh9f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76CD7926-A90D-9B8C-7805-663B54B00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10.0.1.4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11338A7-FF5C-6976-23C4-668A77E78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2275514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5EC2A850-22EE-B02D-3355-D48512A1CE10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3727946"/>
                    <a:ext cx="1807266" cy="1198666"/>
                    <a:chOff x="8647043" y="3727946"/>
                    <a:chExt cx="1807266" cy="1198666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31771B50-F639-7A28-AAC3-087A1C3E94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391282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FE93445B-3081-0B7A-D553-6D92D73AE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(gxl25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C65BA019-A5C1-7330-8F52-46B585DD51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10.0.1.5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D9C9E722-C64F-56B0-B079-E097A31C2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372794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DE1B9F89-ABF7-196B-9F09-03F70EB411CC}"/>
                      </a:ext>
                    </a:extLst>
                  </p:cNvPr>
                  <p:cNvSpPr/>
                  <p:nvPr/>
                </p:nvSpPr>
                <p:spPr>
                  <a:xfrm>
                    <a:off x="4561609" y="1168965"/>
                    <a:ext cx="1133764" cy="3593718"/>
                  </a:xfrm>
                  <a:prstGeom prst="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endpoints</a:t>
                    </a:r>
                  </a:p>
                  <a:p>
                    <a:pPr algn="ctr"/>
                    <a:endParaRPr lang="en-US" altLang="ko-KR" sz="1200" dirty="0"/>
                  </a:p>
                  <a:p>
                    <a:pPr algn="ctr"/>
                    <a:r>
                      <a:rPr lang="en-US" altLang="ko-KR" sz="900" dirty="0"/>
                      <a:t>[ 172.17.0.3, 172.17.0.4, 172.17.0.5]</a:t>
                    </a:r>
                    <a:endParaRPr lang="ko-KR" altLang="en-US" sz="900" dirty="0"/>
                  </a:p>
                </p:txBody>
              </p:sp>
              <p:cxnSp>
                <p:nvCxnSpPr>
                  <p:cNvPr id="53" name="연결선: 꺾임 52">
                    <a:extLst>
                      <a:ext uri="{FF2B5EF4-FFF2-40B4-BE49-F238E27FC236}">
                        <a16:creationId xmlns:a16="http://schemas.microsoft.com/office/drawing/2014/main" id="{CC39E8FF-0675-5E61-FDF0-27C1AF9F15E8}"/>
                      </a:ext>
                    </a:extLst>
                  </p:cNvPr>
                  <p:cNvCxnSpPr>
                    <a:cxnSpLocks/>
                    <a:stCxn id="30" idx="3"/>
                    <a:endCxn id="35" idx="3"/>
                  </p:cNvCxnSpPr>
                  <p:nvPr/>
                </p:nvCxnSpPr>
                <p:spPr>
                  <a:xfrm flipV="1">
                    <a:off x="8331702" y="1833953"/>
                    <a:ext cx="12700" cy="2928730"/>
                  </a:xfrm>
                  <a:prstGeom prst="bentConnector3">
                    <a:avLst>
                      <a:gd name="adj1" fmla="val 13581819"/>
                    </a:avLst>
                  </a:prstGeom>
                  <a:ln w="25400">
                    <a:solidFill>
                      <a:schemeClr val="bg1">
                        <a:lumMod val="75000"/>
                      </a:schemeClr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F6D314DF-711F-2E36-F967-21644CB58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31702" y="3298318"/>
                    <a:ext cx="1726698" cy="0"/>
                  </a:xfrm>
                  <a:prstGeom prst="straightConnector1">
                    <a:avLst/>
                  </a:prstGeom>
                  <a:ln w="22225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4201AEDB-BC2A-6791-8648-E33353974EB0}"/>
                      </a:ext>
                    </a:extLst>
                  </p:cNvPr>
                  <p:cNvCxnSpPr>
                    <a:cxnSpLocks/>
                    <a:stCxn id="44" idx="3"/>
                    <a:endCxn id="31" idx="1"/>
                  </p:cNvCxnSpPr>
                  <p:nvPr/>
                </p:nvCxnSpPr>
                <p:spPr>
                  <a:xfrm flipV="1">
                    <a:off x="5695373" y="2955351"/>
                    <a:ext cx="1632479" cy="10473"/>
                  </a:xfrm>
                  <a:prstGeom prst="straightConnector1">
                    <a:avLst/>
                  </a:prstGeom>
                  <a:ln w="22225">
                    <a:solidFill>
                      <a:srgbClr val="FFC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67F3772F-1755-B0BB-154C-5242197A4C0C}"/>
                    </a:ext>
                  </a:extLst>
                </p:cNvPr>
                <p:cNvSpPr/>
                <p:nvPr/>
              </p:nvSpPr>
              <p:spPr>
                <a:xfrm>
                  <a:off x="2995393" y="1327052"/>
                  <a:ext cx="1133764" cy="646538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selector</a:t>
                  </a:r>
                </a:p>
                <a:p>
                  <a:pPr algn="ctr"/>
                  <a:r>
                    <a:rPr lang="en-US" altLang="ko-KR" sz="1000" dirty="0"/>
                    <a:t>[app=node]</a:t>
                  </a:r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051B8833-C503-CAD5-68B7-3F2D73AB4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7670" y="1650321"/>
                  <a:ext cx="40547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84DC0-17F5-1C33-1000-71FEE34E7AA8}"/>
                  </a:ext>
                </a:extLst>
              </p:cNvPr>
              <p:cNvSpPr/>
              <p:nvPr/>
            </p:nvSpPr>
            <p:spPr>
              <a:xfrm>
                <a:off x="2216814" y="5493209"/>
                <a:ext cx="1176179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10.0.1.0:80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A7DD693C-EEA1-A650-3C3B-8B3D60E23F36}"/>
                  </a:ext>
                </a:extLst>
              </p:cNvPr>
              <p:cNvCxnSpPr>
                <a:cxnSpLocks/>
                <a:stCxn id="3" idx="3"/>
                <a:endCxn id="14" idx="2"/>
              </p:cNvCxnSpPr>
              <p:nvPr/>
            </p:nvCxnSpPr>
            <p:spPr>
              <a:xfrm flipV="1">
                <a:off x="3392993" y="4926612"/>
                <a:ext cx="573705" cy="706234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535B18-717E-ED6F-62FB-161B3A980993}"/>
                </a:ext>
              </a:extLst>
            </p:cNvPr>
            <p:cNvSpPr/>
            <p:nvPr/>
          </p:nvSpPr>
          <p:spPr>
            <a:xfrm>
              <a:off x="158573" y="3727946"/>
              <a:ext cx="1401322" cy="2460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Cloud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E81BBA-6AD8-5C89-2DF7-24E6890375F6}"/>
                </a:ext>
              </a:extLst>
            </p:cNvPr>
            <p:cNvSpPr/>
            <p:nvPr/>
          </p:nvSpPr>
          <p:spPr>
            <a:xfrm>
              <a:off x="554183" y="5465256"/>
              <a:ext cx="1737158" cy="3402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LoadBalancer</a:t>
              </a:r>
              <a:endParaRPr lang="en-US" altLang="ko-KR" sz="1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390388-3A12-F771-0880-55F30F9A67F3}"/>
                </a:ext>
              </a:extLst>
            </p:cNvPr>
            <p:cNvSpPr/>
            <p:nvPr/>
          </p:nvSpPr>
          <p:spPr>
            <a:xfrm>
              <a:off x="291202" y="4177690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242.12.2.62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41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2164D35-51D0-12CE-A371-D5632675AA74}"/>
              </a:ext>
            </a:extLst>
          </p:cNvPr>
          <p:cNvGrpSpPr/>
          <p:nvPr/>
        </p:nvGrpSpPr>
        <p:grpSpPr>
          <a:xfrm>
            <a:off x="2851086" y="455708"/>
            <a:ext cx="6320626" cy="5747384"/>
            <a:chOff x="2851086" y="455708"/>
            <a:chExt cx="6320626" cy="574738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7C465FB-49CF-461B-4FA0-9C95280030DE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25001DA-E8E6-E3B9-5D9D-FAFCB3D3313A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C584FB8-0DF6-1D4C-848D-37F88042B1BF}"/>
                </a:ext>
              </a:extLst>
            </p:cNvPr>
            <p:cNvSpPr/>
            <p:nvPr/>
          </p:nvSpPr>
          <p:spPr>
            <a:xfrm>
              <a:off x="5902038" y="1157672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5850EC-FC3A-6CB9-098A-D88125880814}"/>
                </a:ext>
              </a:extLst>
            </p:cNvPr>
            <p:cNvSpPr/>
            <p:nvPr/>
          </p:nvSpPr>
          <p:spPr>
            <a:xfrm>
              <a:off x="5902038" y="1859636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A08F046-5F94-DB8A-8B05-68BB16ACA066}"/>
                </a:ext>
              </a:extLst>
            </p:cNvPr>
            <p:cNvSpPr/>
            <p:nvPr/>
          </p:nvSpPr>
          <p:spPr>
            <a:xfrm>
              <a:off x="5902038" y="3863926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1F71B48-5E53-035A-CEF7-66687557BC5A}"/>
                </a:ext>
              </a:extLst>
            </p:cNvPr>
            <p:cNvSpPr/>
            <p:nvPr/>
          </p:nvSpPr>
          <p:spPr>
            <a:xfrm>
              <a:off x="5902038" y="4565890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E48F20-0C1D-01F1-3ACD-22CB0EFB2D9E}"/>
                </a:ext>
              </a:extLst>
            </p:cNvPr>
            <p:cNvSpPr/>
            <p:nvPr/>
          </p:nvSpPr>
          <p:spPr>
            <a:xfrm>
              <a:off x="5902038" y="526785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C59B6EB-E41F-247B-B577-B57641B5BCAF}"/>
                </a:ext>
              </a:extLst>
            </p:cNvPr>
            <p:cNvCxnSpPr>
              <a:cxnSpLocks/>
              <a:stCxn id="106" idx="1"/>
              <a:endCxn id="103" idx="3"/>
            </p:cNvCxnSpPr>
            <p:nvPr/>
          </p:nvCxnSpPr>
          <p:spPr>
            <a:xfrm rot="10800000" flipV="1">
              <a:off x="4082474" y="1437818"/>
              <a:ext cx="1819565" cy="1826282"/>
            </a:xfrm>
            <a:prstGeom prst="bentConnector3">
              <a:avLst>
                <a:gd name="adj1" fmla="val 6269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8F8B3F-878E-B426-19F8-3540E898FCB4}"/>
                </a:ext>
              </a:extLst>
            </p:cNvPr>
            <p:cNvCxnSpPr>
              <a:cxnSpLocks/>
              <a:stCxn id="107" idx="1"/>
              <a:endCxn id="100" idx="1"/>
            </p:cNvCxnSpPr>
            <p:nvPr/>
          </p:nvCxnSpPr>
          <p:spPr>
            <a:xfrm rot="10800000">
              <a:off x="5902038" y="735854"/>
              <a:ext cx="12700" cy="1403928"/>
            </a:xfrm>
            <a:prstGeom prst="bentConnector3">
              <a:avLst>
                <a:gd name="adj1" fmla="val 5509094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42EF87-C800-3FEB-B387-5BBC00987170}"/>
                </a:ext>
              </a:extLst>
            </p:cNvPr>
            <p:cNvSpPr txBox="1"/>
            <p:nvPr/>
          </p:nvSpPr>
          <p:spPr>
            <a:xfrm>
              <a:off x="5902037" y="2561600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9A19666C-F84B-36C4-B665-667E90F24D7B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rot="10800000">
              <a:off x="4082478" y="3722256"/>
              <a:ext cx="1819561" cy="1123781"/>
            </a:xfrm>
            <a:prstGeom prst="bentConnector3">
              <a:avLst>
                <a:gd name="adj1" fmla="val 61675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01169D1B-3EE4-658A-5A53-06BA5632CC14}"/>
                </a:ext>
              </a:extLst>
            </p:cNvPr>
            <p:cNvCxnSpPr>
              <a:cxnSpLocks/>
              <a:stCxn id="110" idx="1"/>
              <a:endCxn id="108" idx="1"/>
            </p:cNvCxnSpPr>
            <p:nvPr/>
          </p:nvCxnSpPr>
          <p:spPr>
            <a:xfrm rot="10800000">
              <a:off x="5902038" y="4144072"/>
              <a:ext cx="12700" cy="1403928"/>
            </a:xfrm>
            <a:prstGeom prst="bentConnector3">
              <a:avLst>
                <a:gd name="adj1" fmla="val 5436362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87F375-A645-92E6-5754-81AB5624CE5E}"/>
                </a:ext>
              </a:extLst>
            </p:cNvPr>
            <p:cNvSpPr txBox="1"/>
            <p:nvPr/>
          </p:nvSpPr>
          <p:spPr>
            <a:xfrm>
              <a:off x="5902036" y="5895315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2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DD1CCB-E8B7-ECE9-3EA5-3C15C2952407}"/>
              </a:ext>
            </a:extLst>
          </p:cNvPr>
          <p:cNvGrpSpPr/>
          <p:nvPr/>
        </p:nvGrpSpPr>
        <p:grpSpPr>
          <a:xfrm>
            <a:off x="2851086" y="455708"/>
            <a:ext cx="8038588" cy="5307302"/>
            <a:chOff x="2851086" y="455708"/>
            <a:chExt cx="8038588" cy="53073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D6C2E2-7B56-0337-7A7A-96913A5BBB1C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3ACD-F0B2-4D71-66BF-93459029EE4C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44E2B0-DD4E-6BDE-9F57-15F6FEE3967B}"/>
                </a:ext>
              </a:extLst>
            </p:cNvPr>
            <p:cNvSpPr/>
            <p:nvPr/>
          </p:nvSpPr>
          <p:spPr>
            <a:xfrm>
              <a:off x="5902033" y="2294562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BE833C-E255-5E7B-ACDF-E25E64A71F34}"/>
                </a:ext>
              </a:extLst>
            </p:cNvPr>
            <p:cNvSpPr/>
            <p:nvPr/>
          </p:nvSpPr>
          <p:spPr>
            <a:xfrm>
              <a:off x="5902033" y="421368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1AB9CF-D462-8E8C-F39C-834FDF38B56C}"/>
                </a:ext>
              </a:extLst>
            </p:cNvPr>
            <p:cNvSpPr/>
            <p:nvPr/>
          </p:nvSpPr>
          <p:spPr>
            <a:xfrm>
              <a:off x="5902038" y="1375135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E0792B-9693-2B08-AD1C-AC8DD8903F52}"/>
                </a:ext>
              </a:extLst>
            </p:cNvPr>
            <p:cNvSpPr/>
            <p:nvPr/>
          </p:nvSpPr>
          <p:spPr>
            <a:xfrm>
              <a:off x="5902033" y="3218464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B1F4EC-C894-6BA4-5F78-CCF6ACF0EB6B}"/>
                </a:ext>
              </a:extLst>
            </p:cNvPr>
            <p:cNvSpPr/>
            <p:nvPr/>
          </p:nvSpPr>
          <p:spPr>
            <a:xfrm>
              <a:off x="5902033" y="5202719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488DD90-5101-FCBF-F78D-DB2852995F3F}"/>
                </a:ext>
              </a:extLst>
            </p:cNvPr>
            <p:cNvCxnSpPr>
              <a:cxnSpLocks/>
              <a:stCxn id="7" idx="1"/>
              <a:endCxn id="139" idx="6"/>
            </p:cNvCxnSpPr>
            <p:nvPr/>
          </p:nvCxnSpPr>
          <p:spPr>
            <a:xfrm rot="10800000" flipV="1">
              <a:off x="4151744" y="735854"/>
              <a:ext cx="1750295" cy="2538754"/>
            </a:xfrm>
            <a:prstGeom prst="bentConnector3">
              <a:avLst>
                <a:gd name="adj1" fmla="val 6161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623143-EB98-60C8-2ECE-6F0C9B6523F4}"/>
                </a:ext>
              </a:extLst>
            </p:cNvPr>
            <p:cNvSpPr txBox="1"/>
            <p:nvPr/>
          </p:nvSpPr>
          <p:spPr>
            <a:xfrm>
              <a:off x="8229602" y="581964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47220FC-595F-BB16-11AA-E08681DBD194}"/>
                </a:ext>
              </a:extLst>
            </p:cNvPr>
            <p:cNvCxnSpPr>
              <a:cxnSpLocks/>
              <a:stCxn id="11" idx="1"/>
              <a:endCxn id="116" idx="6"/>
            </p:cNvCxnSpPr>
            <p:nvPr/>
          </p:nvCxnSpPr>
          <p:spPr>
            <a:xfrm rot="10800000" flipV="1">
              <a:off x="4137892" y="1655281"/>
              <a:ext cx="1764147" cy="458810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A16616-F9D5-85C2-A39D-DA009386D034}"/>
                </a:ext>
              </a:extLst>
            </p:cNvPr>
            <p:cNvSpPr txBox="1"/>
            <p:nvPr/>
          </p:nvSpPr>
          <p:spPr>
            <a:xfrm>
              <a:off x="8229601" y="1501391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AA7A54-53B1-BAAF-C019-827B0974E3CE}"/>
                </a:ext>
              </a:extLst>
            </p:cNvPr>
            <p:cNvSpPr txBox="1"/>
            <p:nvPr/>
          </p:nvSpPr>
          <p:spPr>
            <a:xfrm>
              <a:off x="8229602" y="2420818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(3)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DCAC2-D6FD-ACF8-4006-8F73E2D52067}"/>
                </a:ext>
              </a:extLst>
            </p:cNvPr>
            <p:cNvSpPr txBox="1"/>
            <p:nvPr/>
          </p:nvSpPr>
          <p:spPr>
            <a:xfrm>
              <a:off x="8229601" y="334024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(4)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5183C3-ECC5-7466-E336-FA250AC85133}"/>
                </a:ext>
              </a:extLst>
            </p:cNvPr>
            <p:cNvSpPr txBox="1"/>
            <p:nvPr/>
          </p:nvSpPr>
          <p:spPr>
            <a:xfrm>
              <a:off x="8229601" y="435471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(5)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E8FF6C-90A6-06EA-284E-A47C3CF0AE12}"/>
                </a:ext>
              </a:extLst>
            </p:cNvPr>
            <p:cNvSpPr txBox="1"/>
            <p:nvPr/>
          </p:nvSpPr>
          <p:spPr>
            <a:xfrm>
              <a:off x="8229600" y="5274142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(6)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C7B0180-1643-6718-7E6B-165629C9A458}"/>
                </a:ext>
              </a:extLst>
            </p:cNvPr>
            <p:cNvCxnSpPr>
              <a:cxnSpLocks/>
              <a:stCxn id="12" idx="1"/>
              <a:endCxn id="116" idx="6"/>
            </p:cNvCxnSpPr>
            <p:nvPr/>
          </p:nvCxnSpPr>
          <p:spPr>
            <a:xfrm rot="10800000">
              <a:off x="4137891" y="2114092"/>
              <a:ext cx="1764142" cy="1384519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E45CA79-FE55-1417-79E6-9C635AF933CE}"/>
                </a:ext>
              </a:extLst>
            </p:cNvPr>
            <p:cNvSpPr/>
            <p:nvPr/>
          </p:nvSpPr>
          <p:spPr>
            <a:xfrm>
              <a:off x="3980873" y="2034364"/>
              <a:ext cx="157018" cy="15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8D4801A-142B-6E00-635B-ED9EECE5ECB2}"/>
                </a:ext>
              </a:extLst>
            </p:cNvPr>
            <p:cNvCxnSpPr>
              <a:cxnSpLocks/>
              <a:stCxn id="10" idx="1"/>
              <a:endCxn id="116" idx="6"/>
            </p:cNvCxnSpPr>
            <p:nvPr/>
          </p:nvCxnSpPr>
          <p:spPr>
            <a:xfrm rot="10800000">
              <a:off x="4137891" y="2114092"/>
              <a:ext cx="1764142" cy="2379739"/>
            </a:xfrm>
            <a:prstGeom prst="bentConnector3">
              <a:avLst>
                <a:gd name="adj1" fmla="val 9083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109E9F3-5CF0-E631-613D-C4DE17EF7C46}"/>
                </a:ext>
              </a:extLst>
            </p:cNvPr>
            <p:cNvSpPr/>
            <p:nvPr/>
          </p:nvSpPr>
          <p:spPr>
            <a:xfrm>
              <a:off x="3994725" y="3194881"/>
              <a:ext cx="157018" cy="159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44D24326-6F5B-E6AE-4694-4641508BEF58}"/>
                </a:ext>
              </a:extLst>
            </p:cNvPr>
            <p:cNvCxnSpPr>
              <a:cxnSpLocks/>
              <a:stCxn id="9" idx="1"/>
              <a:endCxn id="139" idx="6"/>
            </p:cNvCxnSpPr>
            <p:nvPr/>
          </p:nvCxnSpPr>
          <p:spPr>
            <a:xfrm rot="10800000" flipV="1">
              <a:off x="4151743" y="2574708"/>
              <a:ext cx="1750290" cy="699900"/>
            </a:xfrm>
            <a:prstGeom prst="bentConnector3">
              <a:avLst>
                <a:gd name="adj1" fmla="val 46306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85CBAA00-499A-4F78-38CC-16779E9299BC}"/>
                </a:ext>
              </a:extLst>
            </p:cNvPr>
            <p:cNvCxnSpPr>
              <a:cxnSpLocks/>
              <a:stCxn id="13" idx="1"/>
              <a:endCxn id="139" idx="6"/>
            </p:cNvCxnSpPr>
            <p:nvPr/>
          </p:nvCxnSpPr>
          <p:spPr>
            <a:xfrm rot="10800000">
              <a:off x="4151743" y="3274609"/>
              <a:ext cx="1750290" cy="2208257"/>
            </a:xfrm>
            <a:prstGeom prst="bentConnector3">
              <a:avLst>
                <a:gd name="adj1" fmla="val 62137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1F9147F-EEF0-65AA-5C08-649E549102FF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862AAD-2570-8FDE-871A-817C1EFFEB41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0AFE7-D538-F2CF-CB28-8785E975B33F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A4D9887-799E-5621-DF53-39E24523E240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FAC75F2-33EF-0663-138F-D3A5AD4D94B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14CEB5-F796-0D55-D7B1-7CD16A66C11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51BED1-A39A-3BA2-4AA0-203B2C93CE36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1D2706B-9251-7C3C-E0EF-9FBB93671A8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E0191A7-CAA2-7FCD-847E-EBCDB5F3FE5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3DEDD1-F174-C962-F55D-E0F3452EC67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481E8B4-E8EB-886E-A4DB-3CE04B640117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0A04F7-2124-52EF-5819-7A42D30F43CF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D4492D2-1134-5E44-1861-4DE93359906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34A601C-C87F-14B7-4A19-2E60F578DBBF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3F19856-7F3A-9B6D-5655-B4D13C35533A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60C9183-0CE8-B832-65A8-5967331745F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BA278EF-CF0D-763B-ACBB-ABED21DE5B90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FF963AA-B76E-3FC8-DD2F-F992D8CD2F44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7B0B63B-75FE-3B1C-D9F6-7E34342A8BEF}"/>
                </a:ext>
              </a:extLst>
            </p:cNvPr>
            <p:cNvGrpSpPr/>
            <p:nvPr/>
          </p:nvGrpSpPr>
          <p:grpSpPr>
            <a:xfrm>
              <a:off x="3318760" y="812795"/>
              <a:ext cx="990691" cy="4690533"/>
              <a:chOff x="1075176" y="812800"/>
              <a:chExt cx="1672215" cy="4690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23C1DB1-E51F-7989-6D30-D50461076F8D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52CBD6F-C3D8-0AD3-085F-727307D4305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E4221D5-D58E-D911-C460-9C803ADABB2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D450CCF-D784-89A2-7058-F0E41D59949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F100047-082D-E758-9919-86916CFFC0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D6F9E58-7227-5218-E890-A681DBEBB921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339B8C6-3944-53CB-4495-41A10319AE09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E0FA97A-77DD-3661-6F56-14C8DEE8C39D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B199876-A497-DEFC-3E9A-C3C4FFC26AC2}"/>
                </a:ext>
              </a:extLst>
            </p:cNvPr>
            <p:cNvGrpSpPr/>
            <p:nvPr/>
          </p:nvGrpSpPr>
          <p:grpSpPr>
            <a:xfrm>
              <a:off x="4647714" y="812790"/>
              <a:ext cx="990691" cy="4690533"/>
              <a:chOff x="1075176" y="812800"/>
              <a:chExt cx="1672215" cy="4690533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05F0E99-628D-01FF-3D47-76E5FE8162E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1E439E5-2DC4-F1F5-19F6-EDC02238A2F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D3EA2-A889-8DD7-E6D9-F9BFB5A2DF7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FE4959E-0824-4128-CA27-2FCC83AFEE16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AA93ED7-2AE3-C63E-F172-0A784966E12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3D1E254-9C36-B55C-F6A3-3477929FE70B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CEEF35C-D351-EF9F-546F-90812F0AEC5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825435-6450-FEA0-5AD8-2FB58A4B9B69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01C9609-17AE-FB1B-0A2A-D89CB25BAF6E}"/>
                  </a:ext>
                </a:extLst>
              </p:cNvPr>
              <p:cNvSpPr/>
              <p:nvPr/>
            </p:nvSpPr>
            <p:spPr>
              <a:xfrm>
                <a:off x="1232241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C051AAE-2198-EC19-2B7E-9C75AFA12EC0}"/>
                </a:ext>
              </a:extLst>
            </p:cNvPr>
            <p:cNvGrpSpPr/>
            <p:nvPr/>
          </p:nvGrpSpPr>
          <p:grpSpPr>
            <a:xfrm>
              <a:off x="5976668" y="812780"/>
              <a:ext cx="990691" cy="4690533"/>
              <a:chOff x="1075176" y="812800"/>
              <a:chExt cx="1672215" cy="469053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5D34679-920B-093A-AEEB-3F3F24E7DEC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CD3FBBD8-C505-AF85-7B6C-042A91831E31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B13B5857-18B3-49B0-5043-6BAC07153F0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2138BF2-797B-A3F4-1CF7-6A45767F024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ED2FF8AF-471B-99F8-21CC-5A74464C503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9F9C0D8-2159-26BD-66CF-9999209915B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121392A-EC25-8FE2-B42D-67C32893D3AB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EDD6B19-BAD2-03E0-A907-33C4E0211656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4AED64C-67CD-A2F4-1419-3FBF3ED288DA}"/>
                  </a:ext>
                </a:extLst>
              </p:cNvPr>
              <p:cNvSpPr/>
              <p:nvPr/>
            </p:nvSpPr>
            <p:spPr>
              <a:xfrm>
                <a:off x="1217949" y="1309883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9066C582-57CC-7D78-C8C2-77F339AD5ED9}"/>
                  </a:ext>
                </a:extLst>
              </p:cNvPr>
              <p:cNvSpPr/>
              <p:nvPr/>
            </p:nvSpPr>
            <p:spPr>
              <a:xfrm>
                <a:off x="1226028" y="1712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D9FCE2C-1733-A900-94D0-F3C9AD846DF0}"/>
                </a:ext>
              </a:extLst>
            </p:cNvPr>
            <p:cNvGrpSpPr/>
            <p:nvPr/>
          </p:nvGrpSpPr>
          <p:grpSpPr>
            <a:xfrm>
              <a:off x="7305622" y="812779"/>
              <a:ext cx="990691" cy="4690533"/>
              <a:chOff x="1075176" y="812800"/>
              <a:chExt cx="1672215" cy="4690533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083EBFC-AD5D-80C3-BBD0-529D3E88229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42096D1-8AE6-CD3F-BDA6-37997406BA8D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7AEF322-21EE-20EB-21ED-32B7E1CE86D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C8A9A3A-8185-A245-B0A3-73AEFDD47C3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F8F0BBE-C494-35F7-1051-3A67C2B0D6CF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32B06BB-D205-D925-A98D-06AC3786E37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F3D15CC-5407-0C07-4FFF-E176A60CFEE1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0F5515F2-C081-5424-497C-44D44A5F5FBF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AB6ACB-341D-A24F-709D-8E34C614D998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FB22465-7160-6A94-3D46-B2F37C859D55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E3BDAD29-C816-7DA0-1843-7A581BF5D9B1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3BC5BDD-E8EF-5D5E-B531-050FED608813}"/>
                </a:ext>
              </a:extLst>
            </p:cNvPr>
            <p:cNvGrpSpPr/>
            <p:nvPr/>
          </p:nvGrpSpPr>
          <p:grpSpPr>
            <a:xfrm>
              <a:off x="8634576" y="812758"/>
              <a:ext cx="990691" cy="4690533"/>
              <a:chOff x="1075176" y="812800"/>
              <a:chExt cx="1672215" cy="4690533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505AD2F-CE39-7D2B-FD84-CCC7E6D49EE3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ED93F86-71A3-55EE-D6F6-7388AA9D8B5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F791A330-8427-9337-7BBE-F7189862502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AA34BED-5105-5FB5-17C2-AAB47990464B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9FEDD45-A2F5-0B12-696A-A2DA5663491B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0D5545C7-D3E7-3454-FE90-4E61F4697718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774F68B-FAA1-A70C-F803-035B986F1345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15DDE0B-6FAE-9C89-D23C-113958E35C01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81FA45E-8567-00E1-5542-5D7A66D649FD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8796FB7A-87AA-59D5-30A4-FE4D595B9C46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44FA993-9A57-0D31-F068-62412B63742F}"/>
                  </a:ext>
                </a:extLst>
              </p:cNvPr>
              <p:cNvSpPr/>
              <p:nvPr/>
            </p:nvSpPr>
            <p:spPr>
              <a:xfrm>
                <a:off x="1211736" y="2589135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FE66575-F3CB-7369-AE88-5098F393883A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77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2E2324-C46F-33C5-C9F2-0E1EFCB8DAD0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E2F49A-C534-6CB5-69BE-3AB91D8BFBC2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B9F34-071F-956A-060F-1449A1D25634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8F16660-7DFA-A8D7-D5A1-9E960FCCB74E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43B3CE1-7CCB-EBE0-F689-8B084A3A53A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8C371B20-7A4E-2910-F8F8-8C1B9F0E80F6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ABB9B3-1A0B-3F16-E71E-1F576E6ED7A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F12BA741-2005-518B-9661-F3559BA59BF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FC61E08-52D1-682D-1E6C-714D1BF25B14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D518D8A-A0C0-FDAD-2EB3-11D66CE8147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BAEE16-F79E-36A9-2FEB-2B9D12109FBF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31D01C6-CFEF-34E0-261A-F6CCACEAFD9A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2195D52-2E3F-76BD-020E-F3662DB5CB2A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D7F0E9B-8288-F766-33CF-F0CF3AD0490E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AAEF43E-C45F-833D-0362-EBDF49EE811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27431C9-F3ED-0D61-E544-5803EDFC9C4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292EA7D-A2D1-3AFB-9C7E-E458A34522C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0303BEB-46B8-46D3-5DA2-6FD55F5F4310}"/>
                </a:ext>
              </a:extLst>
            </p:cNvPr>
            <p:cNvGrpSpPr/>
            <p:nvPr/>
          </p:nvGrpSpPr>
          <p:grpSpPr>
            <a:xfrm>
              <a:off x="4644656" y="812736"/>
              <a:ext cx="990691" cy="4690533"/>
              <a:chOff x="1075176" y="812800"/>
              <a:chExt cx="1672215" cy="4690533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F8907823-B341-8489-4A2D-C3C9B76E520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C9CAE2FF-FD61-CF4E-F280-7DFA7AD7D0E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BDE2DCD9-D335-A390-D0B4-0A78BA19C890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92F618F-C2A3-6855-99C6-D936A8F8E54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624A241-6D30-9240-E764-6B9C8573545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1DC3E49D-C320-2BF5-20E5-EACB1559E4E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70216B5-9E98-257C-9CEC-07A52BA211FD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2454F1-175E-773B-CE5A-6623113626BF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A8CAEB2-E99C-8F17-8942-76DBE81F2FC3}"/>
                </a:ext>
              </a:extLst>
            </p:cNvPr>
            <p:cNvGrpSpPr/>
            <p:nvPr/>
          </p:nvGrpSpPr>
          <p:grpSpPr>
            <a:xfrm>
              <a:off x="3315618" y="812737"/>
              <a:ext cx="990691" cy="4690533"/>
              <a:chOff x="1075176" y="812800"/>
              <a:chExt cx="1672215" cy="4690533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70391E20-C17F-FB76-F5A5-4330C6C9D708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B7D1A8C-AB4C-3CA9-4281-138B36D3182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6F9E3576-F18E-97D7-5D00-FB9E74677AA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38EB1749-6CFB-7DEF-2A64-E4929CB8032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BD3EE97-9034-01C2-852A-BA6EE32D5E3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84C596A3-C5BF-AB0B-6B26-0E8942D1FD71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03BA317E-60D6-A310-6734-8542CBDEB3CE}"/>
                </a:ext>
              </a:extLst>
            </p:cNvPr>
            <p:cNvSpPr/>
            <p:nvPr/>
          </p:nvSpPr>
          <p:spPr>
            <a:xfrm>
              <a:off x="3408284" y="879555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379D29D-0CA1-EB7B-4BA3-851348A77E88}"/>
                </a:ext>
              </a:extLst>
            </p:cNvPr>
            <p:cNvGrpSpPr/>
            <p:nvPr/>
          </p:nvGrpSpPr>
          <p:grpSpPr>
            <a:xfrm>
              <a:off x="5970468" y="812795"/>
              <a:ext cx="990691" cy="4690533"/>
              <a:chOff x="1075176" y="812800"/>
              <a:chExt cx="1672215" cy="4690533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F1A8397-A1C6-189A-A65C-F72CE668F40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A6645B40-DF9B-E646-8A4C-E4B9AD8CB312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F8C828FE-1C16-12B9-1AFD-4F3FDA8EB41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80885F5C-D4EF-36EA-3148-FD3CABF5D20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BCD770D9-778D-A55E-9FBC-B0E6C4B40F67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52502EBE-330D-789A-9AB0-479BE4735DB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9068F32-389F-87CD-8AA0-D1F950112EB2}"/>
                </a:ext>
              </a:extLst>
            </p:cNvPr>
            <p:cNvGrpSpPr/>
            <p:nvPr/>
          </p:nvGrpSpPr>
          <p:grpSpPr>
            <a:xfrm>
              <a:off x="8625318" y="812736"/>
              <a:ext cx="990691" cy="4690533"/>
              <a:chOff x="1075176" y="812800"/>
              <a:chExt cx="1672215" cy="4690533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DB5C0CFE-CC56-2E59-DF4E-3053035EB58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7C4CB25-62F1-6572-B845-C21A0DFE1B9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DE62988B-2068-30B4-E68D-874C27D2B2A7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F3CCAB38-76EE-02A0-A6FE-7C621EF1ACF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DE86B78-DAA0-26AA-2DC8-CE225D679F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019977B-CB49-A924-038E-B1F0889CF6E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5D115A88-72AB-9E5A-06D7-C80C304721B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23C20D97-458C-BFF6-5437-B1CC8B5809AB}"/>
                </a:ext>
              </a:extLst>
            </p:cNvPr>
            <p:cNvGrpSpPr/>
            <p:nvPr/>
          </p:nvGrpSpPr>
          <p:grpSpPr>
            <a:xfrm>
              <a:off x="7296280" y="812737"/>
              <a:ext cx="990691" cy="4690533"/>
              <a:chOff x="1075176" y="812800"/>
              <a:chExt cx="1672215" cy="4690533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D32A7DE-32F4-39DD-5D70-DD847B87772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040F550-32F9-8BA3-24C1-1988F1EBA60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315386A0-999B-8B59-4507-546673DEBD9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813CCB0-A440-C8C8-FB81-01098AFEB733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46FAE1F3-98F9-4B97-584F-3AEB757BDF3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6984D320-1D98-0811-4F46-F4E04DBB9CBD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C61E579-8598-3237-3F90-BD8850ABCCC7}"/>
                </a:ext>
              </a:extLst>
            </p:cNvPr>
            <p:cNvSpPr/>
            <p:nvPr/>
          </p:nvSpPr>
          <p:spPr>
            <a:xfrm>
              <a:off x="7377184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7E861894-CF8B-8CDB-124A-B7C888DE820D}"/>
                </a:ext>
              </a:extLst>
            </p:cNvPr>
            <p:cNvSpPr/>
            <p:nvPr/>
          </p:nvSpPr>
          <p:spPr>
            <a:xfrm>
              <a:off x="6054330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E6EEA9D1-684A-D4E9-B659-EF4987F51FCD}"/>
                </a:ext>
              </a:extLst>
            </p:cNvPr>
            <p:cNvSpPr/>
            <p:nvPr/>
          </p:nvSpPr>
          <p:spPr>
            <a:xfrm>
              <a:off x="7377184" y="133194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C25A2DA8-8A62-135B-7E64-BC114CB967DA}"/>
                </a:ext>
              </a:extLst>
            </p:cNvPr>
            <p:cNvSpPr/>
            <p:nvPr/>
          </p:nvSpPr>
          <p:spPr>
            <a:xfrm>
              <a:off x="8706222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630D9F2D-FD1E-8546-85F0-45ABEAC2DC9E}"/>
              </a:ext>
            </a:extLst>
          </p:cNvPr>
          <p:cNvCxnSpPr>
            <a:cxnSpLocks/>
            <a:stCxn id="224" idx="3"/>
            <a:endCxn id="184" idx="1"/>
          </p:cNvCxnSpPr>
          <p:nvPr/>
        </p:nvCxnSpPr>
        <p:spPr>
          <a:xfrm flipV="1">
            <a:off x="4213538" y="3261685"/>
            <a:ext cx="512022" cy="2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8FD1DE48-37BD-056C-6F86-D781E38812AA}"/>
              </a:ext>
            </a:extLst>
          </p:cNvPr>
          <p:cNvCxnSpPr>
            <a:cxnSpLocks/>
            <a:stCxn id="247" idx="3"/>
            <a:endCxn id="239" idx="1"/>
          </p:cNvCxnSpPr>
          <p:nvPr/>
        </p:nvCxnSpPr>
        <p:spPr>
          <a:xfrm flipV="1">
            <a:off x="8194200" y="3750693"/>
            <a:ext cx="5120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00713664-CC50-5418-29D2-6B060033146D}"/>
              </a:ext>
            </a:extLst>
          </p:cNvPr>
          <p:cNvCxnSpPr>
            <a:stCxn id="210" idx="3"/>
            <a:endCxn id="226" idx="1"/>
          </p:cNvCxnSpPr>
          <p:nvPr/>
        </p:nvCxnSpPr>
        <p:spPr>
          <a:xfrm flipV="1">
            <a:off x="2887726" y="1063161"/>
            <a:ext cx="520558" cy="22007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64830ED-C962-AF9F-9600-8FCCBDDDBB5F}"/>
              </a:ext>
            </a:extLst>
          </p:cNvPr>
          <p:cNvCxnSpPr>
            <a:cxnSpLocks/>
            <a:stCxn id="232" idx="3"/>
            <a:endCxn id="251" idx="1"/>
          </p:cNvCxnSpPr>
          <p:nvPr/>
        </p:nvCxnSpPr>
        <p:spPr>
          <a:xfrm flipV="1">
            <a:off x="6868388" y="1515547"/>
            <a:ext cx="508796" cy="22352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ACFBC47-79C2-ED71-D2AD-668453F83BC1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B02E2324-C46F-33C5-C9F2-0E1EFCB8DAD0}"/>
                </a:ext>
              </a:extLst>
            </p:cNvPr>
            <p:cNvGrpSpPr/>
            <p:nvPr/>
          </p:nvGrpSpPr>
          <p:grpSpPr>
            <a:xfrm>
              <a:off x="467717" y="187626"/>
              <a:ext cx="11148547" cy="5451889"/>
              <a:chOff x="467717" y="187626"/>
              <a:chExt cx="11148547" cy="545188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E2F49A-C534-6CB5-69BE-3AB91D8BFBC2}"/>
                  </a:ext>
                </a:extLst>
              </p:cNvPr>
              <p:cNvSpPr/>
              <p:nvPr/>
            </p:nvSpPr>
            <p:spPr>
              <a:xfrm>
                <a:off x="467717" y="676532"/>
                <a:ext cx="11148547" cy="49629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B9F34-071F-956A-060F-1449A1D25634}"/>
                  </a:ext>
                </a:extLst>
              </p:cNvPr>
              <p:cNvSpPr txBox="1"/>
              <p:nvPr/>
            </p:nvSpPr>
            <p:spPr>
              <a:xfrm>
                <a:off x="2633613" y="187626"/>
                <a:ext cx="6816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latin typeface="Consolas" panose="020B0609020204030204" pitchFamily="49" charset="0"/>
                  </a:rPr>
                  <a:t>Deployment (replicas=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,maxSurge=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,maxUnavailable=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)</a:t>
                </a:r>
                <a:endParaRPr lang="ko-KR" altLang="en-US" dirty="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8F16660-7DFA-A8D7-D5A1-9E960FCCB74E}"/>
                  </a:ext>
                </a:extLst>
              </p:cNvPr>
              <p:cNvGrpSpPr/>
              <p:nvPr/>
            </p:nvGrpSpPr>
            <p:grpSpPr>
              <a:xfrm>
                <a:off x="660309" y="812798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543B3CE1-7CCB-EBE0-F689-8B084A3A53A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8C371B20-7A4E-2910-F8F8-8C1B9F0E80F6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0ABB9B3-1A0B-3F16-E71E-1F576E6ED7AB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F12BA741-2005-518B-9661-F3559BA59BF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8FC61E08-52D1-682D-1E6C-714D1BF25B14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D518D8A-A0C0-FDAD-2EB3-11D66CE8147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2BAEE16-F79E-36A9-2FEB-2B9D12109FBF}"/>
                  </a:ext>
                </a:extLst>
              </p:cNvPr>
              <p:cNvGrpSpPr/>
              <p:nvPr/>
            </p:nvGrpSpPr>
            <p:grpSpPr>
              <a:xfrm>
                <a:off x="1989806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731D01C6-CFEF-34E0-261A-F6CCACEAFD9A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02195D52-2E3F-76BD-020E-F3662DB5CB2A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AD7F0E9B-8288-F766-33CF-F0CF3AD0490E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AAEF43E-C45F-833D-0362-EBDF49EE811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F27431C9-F3ED-0D61-E544-5803EDFC9C4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B292EA7D-A2D1-3AFB-9C7E-E458A34522C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0303BEB-46B8-46D3-5DA2-6FD55F5F4310}"/>
                  </a:ext>
                </a:extLst>
              </p:cNvPr>
              <p:cNvGrpSpPr/>
              <p:nvPr/>
            </p:nvGrpSpPr>
            <p:grpSpPr>
              <a:xfrm>
                <a:off x="4644656" y="812736"/>
                <a:ext cx="2219624" cy="4690533"/>
                <a:chOff x="1075176" y="812800"/>
                <a:chExt cx="3746565" cy="4690533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907823-B341-8489-4A2D-C3C9B76E520E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9CAE2FF-FD61-CF4E-F280-7DFA7AD7D0EF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BDE2DCD9-D335-A390-D0B4-0A78BA19C890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692F618F-C2A3-6855-99C6-D936A8F8E54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624A241-6D30-9240-E764-6B9C8573545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1DC3E49D-C320-2BF5-20E5-EACB1559E4EF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D70216B5-9E98-257C-9CEC-07A52BA211FD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24E2C4B-DDCE-1791-B904-1FA807A97A6A}"/>
                    </a:ext>
                  </a:extLst>
                </p:cNvPr>
                <p:cNvSpPr/>
                <p:nvPr/>
              </p:nvSpPr>
              <p:spPr>
                <a:xfrm>
                  <a:off x="1215033" y="2579460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4857312-8663-DF44-EFA9-48A19442AD00}"/>
                    </a:ext>
                  </a:extLst>
                </p:cNvPr>
                <p:cNvSpPr/>
                <p:nvPr/>
              </p:nvSpPr>
              <p:spPr>
                <a:xfrm>
                  <a:off x="3442677" y="2576869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E2454F1-175E-773B-CE5A-66231136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864" y="3027116"/>
                <a:ext cx="1062173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2A8CAEB2-E99C-8F17-8942-76DBE81F2FC3}"/>
                  </a:ext>
                </a:extLst>
              </p:cNvPr>
              <p:cNvGrpSpPr/>
              <p:nvPr/>
            </p:nvGrpSpPr>
            <p:grpSpPr>
              <a:xfrm>
                <a:off x="3315618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70391E20-C17F-FB76-F5A5-4330C6C9D708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2B7D1A8C-AB4C-3CA9-4281-138B36D3182C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6F9E3576-F18E-97D7-5D00-FB9E74677AA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38EB1749-6CFB-7DEF-2A64-E4929CB8032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BBD3EE97-9034-01C2-852A-BA6EE32D5E31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84C596A3-C5BF-AB0B-6B26-0E8942D1FD71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3BA317E-60D6-A310-6734-8542CBDEB3CE}"/>
                  </a:ext>
                </a:extLst>
              </p:cNvPr>
              <p:cNvSpPr/>
              <p:nvPr/>
            </p:nvSpPr>
            <p:spPr>
              <a:xfrm>
                <a:off x="3408284" y="879555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379D29D-0CA1-EB7B-4BA3-851348A77E88}"/>
                  </a:ext>
                </a:extLst>
              </p:cNvPr>
              <p:cNvGrpSpPr/>
              <p:nvPr/>
            </p:nvGrpSpPr>
            <p:grpSpPr>
              <a:xfrm>
                <a:off x="5970468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2F1A8397-A1C6-189A-A65C-F72CE668F40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A6645B40-DF9B-E646-8A4C-E4B9AD8CB312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8C828FE-1C16-12B9-1AFD-4F3FDA8EB413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80885F5C-D4EF-36EA-3148-FD3CABF5D20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BCD770D9-778D-A55E-9FBC-B0E6C4B40F67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52502EBE-330D-789A-9AB0-479BE4735DB9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29068F32-389F-87CD-8AA0-D1F950112EB2}"/>
                  </a:ext>
                </a:extLst>
              </p:cNvPr>
              <p:cNvGrpSpPr/>
              <p:nvPr/>
            </p:nvGrpSpPr>
            <p:grpSpPr>
              <a:xfrm>
                <a:off x="8625318" y="812736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DB5C0CFE-CC56-2E59-DF4E-3053035EB58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7C4CB25-62F1-6572-B845-C21A0DFE1B98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DE62988B-2068-30B4-E68D-874C27D2B2A7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F3CCAB38-76EE-02A0-A6FE-7C621EF1ACF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E86B78-DAA0-26AA-2DC8-CE225D679FC9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7019977B-CB49-A924-038E-B1F0889CF6E3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5D115A88-72AB-9E5A-06D7-C80C304721BF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E09ED85-E7AB-5AB4-08CC-244EF248BCFD}"/>
                    </a:ext>
                  </a:extLst>
                </p:cNvPr>
                <p:cNvSpPr/>
                <p:nvPr/>
              </p:nvSpPr>
              <p:spPr>
                <a:xfrm>
                  <a:off x="1211736" y="257092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Pod-9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23C20D97-458C-BFF6-5437-B1CC8B5809AB}"/>
                  </a:ext>
                </a:extLst>
              </p:cNvPr>
              <p:cNvGrpSpPr/>
              <p:nvPr/>
            </p:nvGrpSpPr>
            <p:grpSpPr>
              <a:xfrm>
                <a:off x="7296280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D32A7DE-32F4-39DD-5D70-DD847B87772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7040F550-32F9-8BA3-24C1-1988F1EBA604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15386A0-999B-8B59-4507-546673DEBD9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8813CCB0-A440-C8C8-FB81-01098AFEB733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46FAE1F3-98F9-4B97-584F-3AEB757BDF32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6984D320-1D98-0811-4F46-F4E04DBB9CBD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C61E579-8598-3237-3F90-BD8850ABCCC7}"/>
                  </a:ext>
                </a:extLst>
              </p:cNvPr>
              <p:cNvSpPr/>
              <p:nvPr/>
            </p:nvSpPr>
            <p:spPr>
              <a:xfrm>
                <a:off x="7377184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861894-CF8B-8CDB-124A-B7C888DE820D}"/>
                  </a:ext>
                </a:extLst>
              </p:cNvPr>
              <p:cNvSpPr/>
              <p:nvPr/>
            </p:nvSpPr>
            <p:spPr>
              <a:xfrm>
                <a:off x="6054330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6EEA9D1-684A-D4E9-B659-EF4987F51FCD}"/>
                  </a:ext>
                </a:extLst>
              </p:cNvPr>
              <p:cNvSpPr/>
              <p:nvPr/>
            </p:nvSpPr>
            <p:spPr>
              <a:xfrm>
                <a:off x="7377184" y="1331941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25A2DA8-8A62-135B-7E64-BC114CB967DA}"/>
                  </a:ext>
                </a:extLst>
              </p:cNvPr>
              <p:cNvSpPr/>
              <p:nvPr/>
            </p:nvSpPr>
            <p:spPr>
              <a:xfrm>
                <a:off x="8706222" y="133278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4CD650-997C-2404-C886-46C02678B870}"/>
                  </a:ext>
                </a:extLst>
              </p:cNvPr>
              <p:cNvSpPr/>
              <p:nvPr/>
            </p:nvSpPr>
            <p:spPr>
              <a:xfrm>
                <a:off x="7377184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E0267A-42AF-9EB0-91BF-BDE05B445808}"/>
                  </a:ext>
                </a:extLst>
              </p:cNvPr>
              <p:cNvSpPr/>
              <p:nvPr/>
            </p:nvSpPr>
            <p:spPr>
              <a:xfrm>
                <a:off x="8706222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630D9F2D-FD1E-8546-85F0-45ABEAC2DC9E}"/>
                </a:ext>
              </a:extLst>
            </p:cNvPr>
            <p:cNvCxnSpPr>
              <a:cxnSpLocks/>
              <a:stCxn id="224" idx="3"/>
              <a:endCxn id="184" idx="1"/>
            </p:cNvCxnSpPr>
            <p:nvPr/>
          </p:nvCxnSpPr>
          <p:spPr>
            <a:xfrm flipV="1">
              <a:off x="4213538" y="3261685"/>
              <a:ext cx="512022" cy="21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00713664-CC50-5418-29D2-6B060033146D}"/>
                </a:ext>
              </a:extLst>
            </p:cNvPr>
            <p:cNvCxnSpPr>
              <a:stCxn id="210" idx="3"/>
              <a:endCxn id="226" idx="1"/>
            </p:cNvCxnSpPr>
            <p:nvPr/>
          </p:nvCxnSpPr>
          <p:spPr>
            <a:xfrm flipV="1">
              <a:off x="2887726" y="1063161"/>
              <a:ext cx="520558" cy="2200764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48E5B1-3459-7E6B-07CC-E1DC571D84FA}"/>
                </a:ext>
              </a:extLst>
            </p:cNvPr>
            <p:cNvSpPr/>
            <p:nvPr/>
          </p:nvSpPr>
          <p:spPr>
            <a:xfrm>
              <a:off x="3411948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91A069-6B6F-0235-DB2A-0EBCFD7C1B71}"/>
                </a:ext>
              </a:extLst>
            </p:cNvPr>
            <p:cNvSpPr/>
            <p:nvPr/>
          </p:nvSpPr>
          <p:spPr>
            <a:xfrm>
              <a:off x="7384730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DBDF3B7-AD81-0D5D-88AF-1AD339A265C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228964" y="2760411"/>
              <a:ext cx="498549" cy="25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49D41F0-C47F-1AF3-8C2F-4B9956270711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8201746" y="2754463"/>
              <a:ext cx="504476" cy="5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299F147D-CA6D-9043-39EE-BACE819FC740}"/>
                </a:ext>
              </a:extLst>
            </p:cNvPr>
            <p:cNvCxnSpPr>
              <a:cxnSpLocks/>
              <a:stCxn id="246" idx="3"/>
              <a:endCxn id="238" idx="1"/>
            </p:cNvCxnSpPr>
            <p:nvPr/>
          </p:nvCxnSpPr>
          <p:spPr>
            <a:xfrm flipV="1">
              <a:off x="8194200" y="4235403"/>
              <a:ext cx="51202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341010CC-A081-B944-95FD-012E5D98B833}"/>
                </a:ext>
              </a:extLst>
            </p:cNvPr>
            <p:cNvSpPr/>
            <p:nvPr/>
          </p:nvSpPr>
          <p:spPr>
            <a:xfrm>
              <a:off x="6041990" y="3517550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3B257D0-A68A-6DE5-55A9-591754109192}"/>
                </a:ext>
              </a:extLst>
            </p:cNvPr>
            <p:cNvSpPr/>
            <p:nvPr/>
          </p:nvSpPr>
          <p:spPr>
            <a:xfrm>
              <a:off x="7371257" y="1248483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20B2A10C-2DAA-44FD-8915-20DFFAD5E40A}"/>
                </a:ext>
              </a:extLst>
            </p:cNvPr>
            <p:cNvCxnSpPr>
              <a:cxnSpLocks/>
              <a:stCxn id="258" idx="3"/>
              <a:endCxn id="260" idx="1"/>
            </p:cNvCxnSpPr>
            <p:nvPr/>
          </p:nvCxnSpPr>
          <p:spPr>
            <a:xfrm flipV="1">
              <a:off x="6883400" y="1720675"/>
              <a:ext cx="487857" cy="22690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21AAC0A-0E27-A307-A40A-59E09335D89A}"/>
                </a:ext>
              </a:extLst>
            </p:cNvPr>
            <p:cNvSpPr/>
            <p:nvPr/>
          </p:nvSpPr>
          <p:spPr>
            <a:xfrm>
              <a:off x="9923104" y="812736"/>
              <a:ext cx="990691" cy="4690533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22A665CD-A3C9-F797-5E38-327129595AC9}"/>
                </a:ext>
              </a:extLst>
            </p:cNvPr>
            <p:cNvSpPr/>
            <p:nvPr/>
          </p:nvSpPr>
          <p:spPr>
            <a:xfrm>
              <a:off x="10004008" y="502545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Pod-1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6EA9CB6-BE63-BCB4-0A3A-8FBE44DE54B2}"/>
                </a:ext>
              </a:extLst>
            </p:cNvPr>
            <p:cNvSpPr/>
            <p:nvPr/>
          </p:nvSpPr>
          <p:spPr>
            <a:xfrm>
              <a:off x="10004008" y="4538624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Pod-2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AC37FBC6-9B92-215D-4D3C-2AAE180A141B}"/>
                </a:ext>
              </a:extLst>
            </p:cNvPr>
            <p:cNvSpPr/>
            <p:nvPr/>
          </p:nvSpPr>
          <p:spPr>
            <a:xfrm>
              <a:off x="10004008" y="405179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Pod-8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5D24B36-F128-1B45-4D6D-3D2F60743DB6}"/>
                </a:ext>
              </a:extLst>
            </p:cNvPr>
            <p:cNvSpPr/>
            <p:nvPr/>
          </p:nvSpPr>
          <p:spPr>
            <a:xfrm>
              <a:off x="10004008" y="356708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C2B8B2A-41B7-1B2E-462F-AE2A17962E44}"/>
                </a:ext>
              </a:extLst>
            </p:cNvPr>
            <p:cNvSpPr/>
            <p:nvPr/>
          </p:nvSpPr>
          <p:spPr>
            <a:xfrm>
              <a:off x="10004008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68781FA-9A68-AB73-3BBA-4A3809590341}"/>
                </a:ext>
              </a:extLst>
            </p:cNvPr>
            <p:cNvSpPr/>
            <p:nvPr/>
          </p:nvSpPr>
          <p:spPr>
            <a:xfrm>
              <a:off x="10004008" y="3078079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Pod-6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6441B27B-1A94-2BBF-B2DD-91AD52826102}"/>
                </a:ext>
              </a:extLst>
            </p:cNvPr>
            <p:cNvSpPr/>
            <p:nvPr/>
          </p:nvSpPr>
          <p:spPr>
            <a:xfrm>
              <a:off x="10004008" y="257085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4DE0396-045D-FC0F-E336-D09B8465BEF1}"/>
                </a:ext>
              </a:extLst>
            </p:cNvPr>
            <p:cNvSpPr/>
            <p:nvPr/>
          </p:nvSpPr>
          <p:spPr>
            <a:xfrm>
              <a:off x="10004008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78987B9-1367-D569-1AF3-083CF9139FC8}"/>
                </a:ext>
              </a:extLst>
            </p:cNvPr>
            <p:cNvSpPr/>
            <p:nvPr/>
          </p:nvSpPr>
          <p:spPr>
            <a:xfrm>
              <a:off x="10004008" y="176649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Pod-3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602A98AD-077C-935E-A45C-BB7D788AA0A8}"/>
                </a:ext>
              </a:extLst>
            </p:cNvPr>
            <p:cNvSpPr/>
            <p:nvPr/>
          </p:nvSpPr>
          <p:spPr>
            <a:xfrm>
              <a:off x="9996548" y="4483209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4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75DB39-61A2-2E5D-1541-7EB88243C91E}"/>
              </a:ext>
            </a:extLst>
          </p:cNvPr>
          <p:cNvGrpSpPr/>
          <p:nvPr/>
        </p:nvGrpSpPr>
        <p:grpSpPr>
          <a:xfrm>
            <a:off x="184086" y="1659468"/>
            <a:ext cx="8866775" cy="2608610"/>
            <a:chOff x="184086" y="1659468"/>
            <a:chExt cx="8866775" cy="26086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C94BD2-31F6-C41E-458A-86025D96D375}"/>
                </a:ext>
              </a:extLst>
            </p:cNvPr>
            <p:cNvSpPr/>
            <p:nvPr/>
          </p:nvSpPr>
          <p:spPr>
            <a:xfrm>
              <a:off x="5164345" y="1659468"/>
              <a:ext cx="1475381" cy="651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EAF30E2-A7AA-48A7-8238-1AE518626BF0}"/>
                </a:ext>
              </a:extLst>
            </p:cNvPr>
            <p:cNvSpPr/>
            <p:nvPr/>
          </p:nvSpPr>
          <p:spPr>
            <a:xfrm>
              <a:off x="184086" y="3035300"/>
              <a:ext cx="1231387" cy="7205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Client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E22D0D1-5815-C1D3-2950-CC73F13A85CC}"/>
                </a:ext>
              </a:extLst>
            </p:cNvPr>
            <p:cNvSpPr/>
            <p:nvPr/>
          </p:nvSpPr>
          <p:spPr>
            <a:xfrm>
              <a:off x="2834153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Ingress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Controller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B3C5366B-8E3D-CE94-B819-029187CB9737}"/>
                </a:ext>
              </a:extLst>
            </p:cNvPr>
            <p:cNvCxnSpPr>
              <a:cxnSpLocks/>
              <a:stCxn id="277" idx="3"/>
              <a:endCxn id="278" idx="1"/>
            </p:cNvCxnSpPr>
            <p:nvPr/>
          </p:nvCxnSpPr>
          <p:spPr>
            <a:xfrm>
              <a:off x="1415473" y="3395562"/>
              <a:ext cx="14186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0B657D4-AC78-8278-53E9-CCCB456ABDD4}"/>
                </a:ext>
              </a:extLst>
            </p:cNvPr>
            <p:cNvSpPr txBox="1"/>
            <p:nvPr/>
          </p:nvSpPr>
          <p:spPr>
            <a:xfrm>
              <a:off x="1623714" y="3118562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kim0lil.co.kr</a:t>
              </a:r>
              <a:endParaRPr lang="ko-KR" altLang="en-US" sz="1200" dirty="0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2CBC2E6-2D3B-09C0-9135-1F0D7E50E141}"/>
                </a:ext>
              </a:extLst>
            </p:cNvPr>
            <p:cNvSpPr/>
            <p:nvPr/>
          </p:nvSpPr>
          <p:spPr>
            <a:xfrm>
              <a:off x="5164346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Ingress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B6682EA-2BBE-C2D7-CE52-8D6004024D2D}"/>
                </a:ext>
              </a:extLst>
            </p:cNvPr>
            <p:cNvCxnSpPr>
              <a:cxnSpLocks/>
              <a:stCxn id="278" idx="3"/>
              <a:endCxn id="287" idx="1"/>
            </p:cNvCxnSpPr>
            <p:nvPr/>
          </p:nvCxnSpPr>
          <p:spPr>
            <a:xfrm>
              <a:off x="4309534" y="3395562"/>
              <a:ext cx="8548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C8B8453-F2DA-450D-1731-D2F5E8CB68A1}"/>
                </a:ext>
              </a:extLst>
            </p:cNvPr>
            <p:cNvCxnSpPr>
              <a:cxnSpLocks/>
              <a:stCxn id="287" idx="0"/>
              <a:endCxn id="9" idx="2"/>
            </p:cNvCxnSpPr>
            <p:nvPr/>
          </p:nvCxnSpPr>
          <p:spPr>
            <a:xfrm flipH="1" flipV="1">
              <a:off x="5902036" y="2311401"/>
              <a:ext cx="1" cy="72389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D5AE415-3AAC-4666-C566-597866AFC243}"/>
                </a:ext>
              </a:extLst>
            </p:cNvPr>
            <p:cNvSpPr/>
            <p:nvPr/>
          </p:nvSpPr>
          <p:spPr>
            <a:xfrm>
              <a:off x="6173898" y="212195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Endpoints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8AA911E-1A19-3C7A-90CE-76A569B4CD85}"/>
                </a:ext>
              </a:extLst>
            </p:cNvPr>
            <p:cNvSpPr/>
            <p:nvPr/>
          </p:nvSpPr>
          <p:spPr>
            <a:xfrm>
              <a:off x="8087360" y="2629528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8ABF624-A37A-AF64-7AD0-584D3B4338C4}"/>
                </a:ext>
              </a:extLst>
            </p:cNvPr>
            <p:cNvSpPr/>
            <p:nvPr/>
          </p:nvSpPr>
          <p:spPr>
            <a:xfrm>
              <a:off x="8087361" y="320611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7CEBAF4-DA8E-DD42-5730-5A50540068E3}"/>
                </a:ext>
              </a:extLst>
            </p:cNvPr>
            <p:cNvSpPr/>
            <p:nvPr/>
          </p:nvSpPr>
          <p:spPr>
            <a:xfrm>
              <a:off x="8087362" y="378270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87" name="연결선: 꺾임 186">
              <a:extLst>
                <a:ext uri="{FF2B5EF4-FFF2-40B4-BE49-F238E27FC236}">
                  <a16:creationId xmlns:a16="http://schemas.microsoft.com/office/drawing/2014/main" id="{FC8C4D05-19B2-5678-82E9-F3B20CBDD4D4}"/>
                </a:ext>
              </a:extLst>
            </p:cNvPr>
            <p:cNvCxnSpPr>
              <a:cxnSpLocks/>
              <a:stCxn id="175" idx="3"/>
              <a:endCxn id="176" idx="3"/>
            </p:cNvCxnSpPr>
            <p:nvPr/>
          </p:nvCxnSpPr>
          <p:spPr>
            <a:xfrm>
              <a:off x="7137397" y="2311401"/>
              <a:ext cx="1913462" cy="507569"/>
            </a:xfrm>
            <a:prstGeom prst="bentConnector3">
              <a:avLst>
                <a:gd name="adj1" fmla="val 111947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512E344D-5F8D-CCCB-B2A6-59EA9EB8B31A}"/>
                </a:ext>
              </a:extLst>
            </p:cNvPr>
            <p:cNvCxnSpPr>
              <a:cxnSpLocks/>
              <a:stCxn id="175" idx="3"/>
              <a:endCxn id="177" idx="3"/>
            </p:cNvCxnSpPr>
            <p:nvPr/>
          </p:nvCxnSpPr>
          <p:spPr>
            <a:xfrm>
              <a:off x="7137397" y="2311401"/>
              <a:ext cx="1913463" cy="1084160"/>
            </a:xfrm>
            <a:prstGeom prst="bentConnector3">
              <a:avLst>
                <a:gd name="adj1" fmla="val 129646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B31CF071-6870-2FD7-1A9A-2DD9B53727AD}"/>
                </a:ext>
              </a:extLst>
            </p:cNvPr>
            <p:cNvCxnSpPr>
              <a:cxnSpLocks/>
              <a:stCxn id="175" idx="3"/>
              <a:endCxn id="185" idx="3"/>
            </p:cNvCxnSpPr>
            <p:nvPr/>
          </p:nvCxnSpPr>
          <p:spPr>
            <a:xfrm>
              <a:off x="7137397" y="2311401"/>
              <a:ext cx="1913464" cy="1660750"/>
            </a:xfrm>
            <a:prstGeom prst="bentConnector3">
              <a:avLst>
                <a:gd name="adj1" fmla="val 14823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AD12EDF2-F56C-DB79-B492-31FF2BFD99BF}"/>
                </a:ext>
              </a:extLst>
            </p:cNvPr>
            <p:cNvCxnSpPr>
              <a:stCxn id="287" idx="3"/>
              <a:endCxn id="176" idx="1"/>
            </p:cNvCxnSpPr>
            <p:nvPr/>
          </p:nvCxnSpPr>
          <p:spPr>
            <a:xfrm flipV="1">
              <a:off x="6639727" y="2818970"/>
              <a:ext cx="1447633" cy="5765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F1DA5553-4E49-276E-477D-FAD0C8212520}"/>
                </a:ext>
              </a:extLst>
            </p:cNvPr>
            <p:cNvCxnSpPr>
              <a:cxnSpLocks/>
              <a:stCxn id="287" idx="3"/>
              <a:endCxn id="185" idx="1"/>
            </p:cNvCxnSpPr>
            <p:nvPr/>
          </p:nvCxnSpPr>
          <p:spPr>
            <a:xfrm>
              <a:off x="6639727" y="3395562"/>
              <a:ext cx="1447635" cy="5765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5B847038-9755-61CC-7ECF-C8B41B969BDA}"/>
                </a:ext>
              </a:extLst>
            </p:cNvPr>
            <p:cNvCxnSpPr>
              <a:stCxn id="287" idx="3"/>
              <a:endCxn id="177" idx="1"/>
            </p:cNvCxnSpPr>
            <p:nvPr/>
          </p:nvCxnSpPr>
          <p:spPr>
            <a:xfrm flipV="1">
              <a:off x="6639727" y="3395561"/>
              <a:ext cx="1447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A8647AD-2A8F-2058-569A-70BCF350D0DA}"/>
                </a:ext>
              </a:extLst>
            </p:cNvPr>
            <p:cNvSpPr txBox="1"/>
            <p:nvPr/>
          </p:nvSpPr>
          <p:spPr>
            <a:xfrm>
              <a:off x="4423870" y="3852580"/>
              <a:ext cx="29258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경로와 서비스를 매핑한다</a:t>
              </a:r>
              <a:r>
                <a:rPr lang="en-US" altLang="ko-KR" sz="1050" dirty="0"/>
                <a:t>.</a:t>
              </a:r>
            </a:p>
            <a:p>
              <a:pPr algn="ctr"/>
              <a:r>
                <a:rPr lang="ko-KR" altLang="en-US" sz="1050" dirty="0"/>
                <a:t>매핑한 결과 값을 확인하여 파드에 전송한다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4C61D-3E70-1323-B556-D249D485B333}"/>
              </a:ext>
            </a:extLst>
          </p:cNvPr>
          <p:cNvSpPr/>
          <p:nvPr/>
        </p:nvSpPr>
        <p:spPr>
          <a:xfrm>
            <a:off x="2692400" y="1214966"/>
            <a:ext cx="2795541" cy="1126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Node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BCC92C-0EA2-684F-68CB-3061E5992882}"/>
              </a:ext>
            </a:extLst>
          </p:cNvPr>
          <p:cNvSpPr/>
          <p:nvPr/>
        </p:nvSpPr>
        <p:spPr>
          <a:xfrm>
            <a:off x="7720061" y="391482"/>
            <a:ext cx="922047" cy="63694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Limit Range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A0926-AF49-5DBA-AAA0-B7FC8806DE0F}"/>
              </a:ext>
            </a:extLst>
          </p:cNvPr>
          <p:cNvSpPr/>
          <p:nvPr/>
        </p:nvSpPr>
        <p:spPr>
          <a:xfrm>
            <a:off x="6347888" y="2955210"/>
            <a:ext cx="1991779" cy="110879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F23A92E-8C2D-DAA0-AADF-7115CFE56AD6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4090172" y="2341033"/>
            <a:ext cx="2257717" cy="11685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F933A-020D-AD1F-3402-67545C8C417D}"/>
              </a:ext>
            </a:extLst>
          </p:cNvPr>
          <p:cNvSpPr txBox="1"/>
          <p:nvPr/>
        </p:nvSpPr>
        <p:spPr>
          <a:xfrm>
            <a:off x="4090170" y="353288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자원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B4FCB-0F3E-4548-B73B-81F16EB32F62}"/>
              </a:ext>
            </a:extLst>
          </p:cNvPr>
          <p:cNvSpPr txBox="1"/>
          <p:nvPr/>
        </p:nvSpPr>
        <p:spPr>
          <a:xfrm>
            <a:off x="6798013" y="40566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제한 확인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B700C92-2523-36CA-BF2E-66B1F378D95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487941" y="1778000"/>
            <a:ext cx="1855837" cy="11772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F0990E-CCE3-B7F7-B542-931989B5770B}"/>
              </a:ext>
            </a:extLst>
          </p:cNvPr>
          <p:cNvSpPr txBox="1"/>
          <p:nvPr/>
        </p:nvSpPr>
        <p:spPr>
          <a:xfrm>
            <a:off x="5562669" y="148740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할당 또는 거부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A7371E-0E15-0303-025E-E3A1339E59DB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5652611" y="-852484"/>
            <a:ext cx="505011" cy="3629890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0168D221-296C-B5EA-52DD-443843FE114B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8339667" y="709955"/>
            <a:ext cx="302441" cy="2799650"/>
          </a:xfrm>
          <a:prstGeom prst="bentConnector3">
            <a:avLst>
              <a:gd name="adj1" fmla="val 36594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12" idx="0"/>
              <a:endCxn id="13" idx="3"/>
            </p:cNvCxnSpPr>
            <p:nvPr/>
          </p:nvCxnSpPr>
          <p:spPr>
            <a:xfrm rot="16200000" flipV="1">
              <a:off x="2689091" y="2261525"/>
              <a:ext cx="1957896" cy="20703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3" idx="1"/>
              <a:endCxn id="13" idx="3"/>
            </p:cNvCxnSpPr>
            <p:nvPr/>
          </p:nvCxnSpPr>
          <p:spPr>
            <a:xfrm rot="16200000" flipV="1">
              <a:off x="4103549" y="847068"/>
              <a:ext cx="449781" cy="33911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원통형 2">
            <a:extLst>
              <a:ext uri="{FF2B5EF4-FFF2-40B4-BE49-F238E27FC236}">
                <a16:creationId xmlns:a16="http://schemas.microsoft.com/office/drawing/2014/main" id="{3C1F496B-82EF-A38D-8B3B-55817BEA8074}"/>
              </a:ext>
            </a:extLst>
          </p:cNvPr>
          <p:cNvSpPr/>
          <p:nvPr/>
        </p:nvSpPr>
        <p:spPr>
          <a:xfrm>
            <a:off x="6366933" y="2505086"/>
            <a:ext cx="1176866" cy="1058333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Persistent Volumes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84011B8-3763-7FE0-6825-FB97EDD9A85D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6181435" y="3563419"/>
            <a:ext cx="773931" cy="790881"/>
          </a:xfrm>
          <a:prstGeom prst="bentConnector2">
            <a:avLst/>
          </a:prstGeom>
          <a:ln w="25400">
            <a:solidFill>
              <a:schemeClr val="bg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4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14579</TotalTime>
  <Words>878</Words>
  <Application>Microsoft Office PowerPoint</Application>
  <PresentationFormat>와이드스크린</PresentationFormat>
  <Paragraphs>417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7</cp:revision>
  <dcterms:created xsi:type="dcterms:W3CDTF">2022-10-01T08:12:39Z</dcterms:created>
  <dcterms:modified xsi:type="dcterms:W3CDTF">2022-10-15T07:13:21Z</dcterms:modified>
</cp:coreProperties>
</file>