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58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1CAB90-CAE0-87C3-653A-9B3DEA009B99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D5E3CF-9857-569B-DD05-DB7A71664C42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1F0AC0-AC99-E2BA-CC03-392ECE165274}"/>
                </a:ext>
              </a:extLst>
            </p:cNvPr>
            <p:cNvSpPr/>
            <p:nvPr/>
          </p:nvSpPr>
          <p:spPr>
            <a:xfrm>
              <a:off x="536713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B818A-E95B-1E1F-AFEA-50FF85F64575}"/>
                </a:ext>
              </a:extLst>
            </p:cNvPr>
            <p:cNvSpPr/>
            <p:nvPr/>
          </p:nvSpPr>
          <p:spPr>
            <a:xfrm>
              <a:off x="3644347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655A8F-9C24-D955-8ABD-5FC82A0B0B83}"/>
                </a:ext>
              </a:extLst>
            </p:cNvPr>
            <p:cNvSpPr/>
            <p:nvPr/>
          </p:nvSpPr>
          <p:spPr>
            <a:xfrm>
              <a:off x="6751981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CE72C-C66A-C5EE-3C25-9C0D013A11C5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6AC566-0671-8A17-7555-030E4C5A40C1}"/>
                </a:ext>
              </a:extLst>
            </p:cNvPr>
            <p:cNvSpPr/>
            <p:nvPr/>
          </p:nvSpPr>
          <p:spPr>
            <a:xfrm>
              <a:off x="732184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5AE1F8-3A68-98C9-8FD2-E74140024F2F}"/>
                </a:ext>
              </a:extLst>
            </p:cNvPr>
            <p:cNvSpPr/>
            <p:nvPr/>
          </p:nvSpPr>
          <p:spPr>
            <a:xfrm>
              <a:off x="6947452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A4B13D-EC2D-4996-9A8C-CC3EE730691A}"/>
                </a:ext>
              </a:extLst>
            </p:cNvPr>
            <p:cNvSpPr/>
            <p:nvPr/>
          </p:nvSpPr>
          <p:spPr>
            <a:xfrm>
              <a:off x="732184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CE9009-9DDE-1738-14D2-4C953C7F79A8}"/>
                </a:ext>
              </a:extLst>
            </p:cNvPr>
            <p:cNvSpPr/>
            <p:nvPr/>
          </p:nvSpPr>
          <p:spPr>
            <a:xfrm>
              <a:off x="3839818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8BBFB-A567-9D64-4FA5-81E066B3DDB6}"/>
                </a:ext>
              </a:extLst>
            </p:cNvPr>
            <p:cNvSpPr/>
            <p:nvPr/>
          </p:nvSpPr>
          <p:spPr>
            <a:xfrm>
              <a:off x="6947452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8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011D05C-B3CD-1012-4321-96D7A890E309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C78162B-590E-927B-05DF-7943E5F454DC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D9939C-A73C-406B-369E-BCDAA559457C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FCCE5F-FA8F-2F1F-E6F4-6A224F7BD3D0}"/>
                </a:ext>
              </a:extLst>
            </p:cNvPr>
            <p:cNvSpPr/>
            <p:nvPr/>
          </p:nvSpPr>
          <p:spPr>
            <a:xfrm>
              <a:off x="536713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AE2C41-5AAB-63BA-3F0B-040D34E8C1E3}"/>
                </a:ext>
              </a:extLst>
            </p:cNvPr>
            <p:cNvSpPr/>
            <p:nvPr/>
          </p:nvSpPr>
          <p:spPr>
            <a:xfrm>
              <a:off x="3644347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1A565-7C44-AEE9-B4C3-9B5FC66751FC}"/>
                </a:ext>
              </a:extLst>
            </p:cNvPr>
            <p:cNvSpPr/>
            <p:nvPr/>
          </p:nvSpPr>
          <p:spPr>
            <a:xfrm>
              <a:off x="6751981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0527EF-C4B3-3B29-2094-22DE269BAA8F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715E18-D92F-0673-26E6-1148469C5937}"/>
                </a:ext>
              </a:extLst>
            </p:cNvPr>
            <p:cNvSpPr/>
            <p:nvPr/>
          </p:nvSpPr>
          <p:spPr>
            <a:xfrm>
              <a:off x="1403074" y="1810635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66E740-7E09-6359-6D07-D267A4DA5F4B}"/>
                </a:ext>
              </a:extLst>
            </p:cNvPr>
            <p:cNvSpPr/>
            <p:nvPr/>
          </p:nvSpPr>
          <p:spPr>
            <a:xfrm>
              <a:off x="7618342" y="1810635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F6D1CD-E442-25DC-555E-4A29905E94F7}"/>
                </a:ext>
              </a:extLst>
            </p:cNvPr>
            <p:cNvSpPr/>
            <p:nvPr/>
          </p:nvSpPr>
          <p:spPr>
            <a:xfrm>
              <a:off x="1403074" y="639534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D531D4-2489-1018-5CBC-607637E62819}"/>
                </a:ext>
              </a:extLst>
            </p:cNvPr>
            <p:cNvSpPr/>
            <p:nvPr/>
          </p:nvSpPr>
          <p:spPr>
            <a:xfrm>
              <a:off x="4510708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C0C767-4883-C5DC-35F3-59EA931EC1FE}"/>
                </a:ext>
              </a:extLst>
            </p:cNvPr>
            <p:cNvSpPr/>
            <p:nvPr/>
          </p:nvSpPr>
          <p:spPr>
            <a:xfrm>
              <a:off x="7618342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B2CC4D-5D91-4EC3-F97A-A3C7BF0990B1}"/>
                </a:ext>
              </a:extLst>
            </p:cNvPr>
            <p:cNvSpPr/>
            <p:nvPr/>
          </p:nvSpPr>
          <p:spPr>
            <a:xfrm>
              <a:off x="1403075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167BD6-9836-9A9D-F766-9B9D24B1E871}"/>
                </a:ext>
              </a:extLst>
            </p:cNvPr>
            <p:cNvSpPr/>
            <p:nvPr/>
          </p:nvSpPr>
          <p:spPr>
            <a:xfrm>
              <a:off x="4510708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D603F9-40EE-D1D3-3E32-AAFB73587993}"/>
                </a:ext>
              </a:extLst>
            </p:cNvPr>
            <p:cNvSpPr/>
            <p:nvPr/>
          </p:nvSpPr>
          <p:spPr>
            <a:xfrm>
              <a:off x="7618342" y="430813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94DC966-E764-3CB2-B281-A31036CDDFDC}"/>
                </a:ext>
              </a:extLst>
            </p:cNvPr>
            <p:cNvSpPr/>
            <p:nvPr/>
          </p:nvSpPr>
          <p:spPr>
            <a:xfrm>
              <a:off x="1318588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5B830-59A1-01E3-D62C-6A59A5B0AA7E}"/>
                </a:ext>
              </a:extLst>
            </p:cNvPr>
            <p:cNvSpPr/>
            <p:nvPr/>
          </p:nvSpPr>
          <p:spPr>
            <a:xfrm>
              <a:off x="1336811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2A175D-CB86-5C3F-35FB-2E186A5E4334}"/>
                </a:ext>
              </a:extLst>
            </p:cNvPr>
            <p:cNvSpPr/>
            <p:nvPr/>
          </p:nvSpPr>
          <p:spPr>
            <a:xfrm>
              <a:off x="4457697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60679C-EF50-78AD-721A-1D36A4FCC47E}"/>
                </a:ext>
              </a:extLst>
            </p:cNvPr>
            <p:cNvSpPr/>
            <p:nvPr/>
          </p:nvSpPr>
          <p:spPr>
            <a:xfrm>
              <a:off x="7613371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346A-3D9F-7532-08F0-D7D1F95B0FBC}"/>
                </a:ext>
              </a:extLst>
            </p:cNvPr>
            <p:cNvSpPr/>
            <p:nvPr/>
          </p:nvSpPr>
          <p:spPr>
            <a:xfrm>
              <a:off x="7619995" y="1330914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AE4D6B9-5707-7E90-DEAE-DB49D73A4CAD}"/>
                </a:ext>
              </a:extLst>
            </p:cNvPr>
            <p:cNvGrpSpPr/>
            <p:nvPr/>
          </p:nvGrpSpPr>
          <p:grpSpPr>
            <a:xfrm>
              <a:off x="1938131" y="4625009"/>
              <a:ext cx="6215268" cy="1510748"/>
              <a:chOff x="1938131" y="4625009"/>
              <a:chExt cx="6215268" cy="1510748"/>
            </a:xfrm>
          </p:grpSpPr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384145B2-6E96-F8D4-AA95-27794CBE5AAD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1938131" y="4625009"/>
                <a:ext cx="6215268" cy="12700"/>
              </a:xfrm>
              <a:prstGeom prst="bentConnector4">
                <a:avLst>
                  <a:gd name="adj1" fmla="val -80"/>
                  <a:gd name="adj2" fmla="val 11865213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E64AC4-1C0A-B23E-54E7-9AFC6808D558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5035826" y="4625009"/>
                <a:ext cx="9939" cy="1510748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A810A-C0DC-E8D7-83DD-9280F9059E35}"/>
                </a:ext>
              </a:extLst>
            </p:cNvPr>
            <p:cNvCxnSpPr>
              <a:cxnSpLocks/>
              <a:stCxn id="41" idx="1"/>
              <a:endCxn id="27" idx="1"/>
            </p:cNvCxnSpPr>
            <p:nvPr/>
          </p:nvCxnSpPr>
          <p:spPr>
            <a:xfrm rot="10800000" flipV="1">
              <a:off x="1403074" y="1146429"/>
              <a:ext cx="12700" cy="1171101"/>
            </a:xfrm>
            <a:prstGeom prst="bentConnector3">
              <a:avLst>
                <a:gd name="adj1" fmla="val 3991307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10775A5-8CAB-6CC9-1947-CC55DFCD7CF1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rot="10800000" flipV="1">
              <a:off x="7618342" y="1146429"/>
              <a:ext cx="12700" cy="1171101"/>
            </a:xfrm>
            <a:prstGeom prst="bentConnector3">
              <a:avLst>
                <a:gd name="adj1" fmla="val 3782606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92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B226724-EB2F-FD41-A548-9F9A468CC5CB}"/>
              </a:ext>
            </a:extLst>
          </p:cNvPr>
          <p:cNvGrpSpPr/>
          <p:nvPr/>
        </p:nvGrpSpPr>
        <p:grpSpPr>
          <a:xfrm>
            <a:off x="520700" y="419100"/>
            <a:ext cx="3911600" cy="2679700"/>
            <a:chOff x="1409700" y="609600"/>
            <a:chExt cx="3911600" cy="26797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697062A1-A3DE-B5F2-C172-55070594AB5D}"/>
                </a:ext>
              </a:extLst>
            </p:cNvPr>
            <p:cNvSpPr/>
            <p:nvPr/>
          </p:nvSpPr>
          <p:spPr>
            <a:xfrm>
              <a:off x="1409700" y="609600"/>
              <a:ext cx="3911600" cy="2679700"/>
            </a:xfrm>
            <a:prstGeom prst="cube">
              <a:avLst>
                <a:gd name="adj" fmla="val 88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파드</a:t>
              </a:r>
              <a:r>
                <a:rPr lang="en-US" altLang="ko-KR" dirty="0"/>
                <a:t>-1</a:t>
              </a: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CCF53C4F-9A02-2361-C74F-8A52F813C8A9}"/>
                </a:ext>
              </a:extLst>
            </p:cNvPr>
            <p:cNvSpPr/>
            <p:nvPr/>
          </p:nvSpPr>
          <p:spPr>
            <a:xfrm>
              <a:off x="1714500" y="24384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-2 ( flask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25D1C46B-888F-F201-D909-6559E5B180C1}"/>
                </a:ext>
              </a:extLst>
            </p:cNvPr>
            <p:cNvSpPr/>
            <p:nvPr/>
          </p:nvSpPr>
          <p:spPr>
            <a:xfrm>
              <a:off x="1714500" y="10541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-1 ( node 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2253F3-89D2-DFA6-346A-73B197567951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4A8B0-DCB5-34EA-0226-8FBC14416F5C}"/>
              </a:ext>
            </a:extLst>
          </p:cNvPr>
          <p:cNvGrpSpPr/>
          <p:nvPr/>
        </p:nvGrpSpPr>
        <p:grpSpPr>
          <a:xfrm>
            <a:off x="225287" y="203812"/>
            <a:ext cx="4379840" cy="1139688"/>
            <a:chOff x="212035" y="2840994"/>
            <a:chExt cx="4379840" cy="1139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13941-F700-8984-01FC-82B3789F4DDC}"/>
                </a:ext>
              </a:extLst>
            </p:cNvPr>
            <p:cNvSpPr/>
            <p:nvPr/>
          </p:nvSpPr>
          <p:spPr>
            <a:xfrm>
              <a:off x="212035" y="2851052"/>
              <a:ext cx="516835" cy="11296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53697B-DC2E-34E9-2FD1-F3303CA4866F}"/>
                </a:ext>
              </a:extLst>
            </p:cNvPr>
            <p:cNvSpPr/>
            <p:nvPr/>
          </p:nvSpPr>
          <p:spPr>
            <a:xfrm>
              <a:off x="2405268" y="2840994"/>
              <a:ext cx="2186607" cy="11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 API Server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4549B8-0C91-0315-5AFF-621602379016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28870" y="3410838"/>
              <a:ext cx="1676398" cy="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BD43B-1F04-0561-D41F-D7918B90B514}"/>
                </a:ext>
              </a:extLst>
            </p:cNvPr>
            <p:cNvSpPr/>
            <p:nvPr/>
          </p:nvSpPr>
          <p:spPr>
            <a:xfrm>
              <a:off x="881268" y="285105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kubectl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D4043-40D2-5EA3-F83D-CDEDC9E4B841}"/>
              </a:ext>
            </a:extLst>
          </p:cNvPr>
          <p:cNvGrpSpPr/>
          <p:nvPr/>
        </p:nvGrpSpPr>
        <p:grpSpPr>
          <a:xfrm>
            <a:off x="225287" y="203812"/>
            <a:ext cx="8521143" cy="2045912"/>
            <a:chOff x="225287" y="203812"/>
            <a:chExt cx="8521143" cy="204591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FA95A5-C6EB-DC83-8938-2DC6AD5F01BD}"/>
              </a:ext>
            </a:extLst>
          </p:cNvPr>
          <p:cNvGrpSpPr/>
          <p:nvPr/>
        </p:nvGrpSpPr>
        <p:grpSpPr>
          <a:xfrm>
            <a:off x="225286" y="203812"/>
            <a:ext cx="8521144" cy="5738073"/>
            <a:chOff x="225286" y="203812"/>
            <a:chExt cx="8521144" cy="573807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0799D9C-06DA-FF51-B205-646FB7ADBE7C}"/>
                </a:ext>
              </a:extLst>
            </p:cNvPr>
            <p:cNvSpPr/>
            <p:nvPr/>
          </p:nvSpPr>
          <p:spPr>
            <a:xfrm>
              <a:off x="225286" y="4232472"/>
              <a:ext cx="3498575" cy="17094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5FC2A2-EA51-84C1-F0D7-A67F113EAAB7}"/>
                </a:ext>
              </a:extLst>
            </p:cNvPr>
            <p:cNvSpPr/>
            <p:nvPr/>
          </p:nvSpPr>
          <p:spPr>
            <a:xfrm>
              <a:off x="2564291" y="4486488"/>
              <a:ext cx="947532" cy="453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kubelet</a:t>
              </a:r>
              <a:endParaRPr lang="ko-KR" altLang="en-US" sz="11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126C862-AC1C-E345-99A7-3D49F57E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84" y="1341616"/>
              <a:ext cx="7043" cy="31439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CB70F-F701-1452-D1A7-F4520DD2B0E2}"/>
                </a:ext>
              </a:extLst>
            </p:cNvPr>
            <p:cNvSpPr/>
            <p:nvPr/>
          </p:nvSpPr>
          <p:spPr>
            <a:xfrm>
              <a:off x="1520284" y="2695152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(5) </a:t>
              </a:r>
              <a:r>
                <a:rPr lang="ko-KR" altLang="en-US" sz="1200" dirty="0"/>
                <a:t>이벤트 발생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ACBA92-55C5-1F40-FD58-561A96E8C4DA}"/>
                </a:ext>
              </a:extLst>
            </p:cNvPr>
            <p:cNvSpPr/>
            <p:nvPr/>
          </p:nvSpPr>
          <p:spPr>
            <a:xfrm>
              <a:off x="483704" y="4485547"/>
              <a:ext cx="947532" cy="45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docker</a:t>
              </a:r>
              <a:endParaRPr lang="ko-KR" altLang="en-US" sz="11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4DB069-6563-1226-6133-FF89139C80D3}"/>
                </a:ext>
              </a:extLst>
            </p:cNvPr>
            <p:cNvCxnSpPr>
              <a:stCxn id="37" idx="1"/>
              <a:endCxn id="51" idx="3"/>
            </p:cNvCxnSpPr>
            <p:nvPr/>
          </p:nvCxnSpPr>
          <p:spPr>
            <a:xfrm flipH="1" flipV="1">
              <a:off x="1431236" y="4712129"/>
              <a:ext cx="1133055" cy="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EAB08-E22C-4273-4834-43F6000CD30F}"/>
                </a:ext>
              </a:extLst>
            </p:cNvPr>
            <p:cNvSpPr/>
            <p:nvPr/>
          </p:nvSpPr>
          <p:spPr>
            <a:xfrm>
              <a:off x="3853697" y="4444585"/>
              <a:ext cx="1049599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(6) </a:t>
              </a:r>
              <a:r>
                <a:rPr lang="ko-KR" altLang="en-US" sz="1200" dirty="0"/>
                <a:t>컨테이너 생성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0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5A7494-D59C-3D87-A43A-27BC8B6F812C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처리를 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13714-62A6-DCE4-9098-4EBE9CF01B91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161606" y="1878450"/>
              <a:ext cx="2301731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수평적인 무한한 확장성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43022C-37AD-0A22-BEC8-234345B05787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3875017" y="2955351"/>
              <a:ext cx="131072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7916449-4796-6322-3595-F24981F2A67A}"/>
                </a:ext>
              </a:extLst>
            </p:cNvPr>
            <p:cNvGrpSpPr/>
            <p:nvPr/>
          </p:nvGrpSpPr>
          <p:grpSpPr>
            <a:xfrm>
              <a:off x="5119480" y="2619135"/>
              <a:ext cx="2412733" cy="1143513"/>
              <a:chOff x="5119480" y="2619135"/>
              <a:chExt cx="2412733" cy="11435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C6E92E-10D4-B080-9B80-0D27F789BAFD}"/>
                  </a:ext>
                </a:extLst>
              </p:cNvPr>
              <p:cNvGrpSpPr/>
              <p:nvPr/>
            </p:nvGrpSpPr>
            <p:grpSpPr>
              <a:xfrm>
                <a:off x="5119480" y="2619135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46BD1CE-49C5-D3A2-9F7D-EE3413F0E5A1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2BBDDEB-73CD-A195-1338-050470BDAE1E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792D18A-B844-4FCA-5EAE-5DFF6F69F82B}"/>
                  </a:ext>
                </a:extLst>
              </p:cNvPr>
              <p:cNvGrpSpPr/>
              <p:nvPr/>
            </p:nvGrpSpPr>
            <p:grpSpPr>
              <a:xfrm>
                <a:off x="5328199" y="2756568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2EB8AD4-90DB-7816-0237-E05F46E98E16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9B92AF4-A13E-502A-42B7-EAF6D38C818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EDD39-D913-007F-1156-0EFE265873D1}"/>
                  </a:ext>
                </a:extLst>
              </p:cNvPr>
              <p:cNvGrpSpPr/>
              <p:nvPr/>
            </p:nvGrpSpPr>
            <p:grpSpPr>
              <a:xfrm>
                <a:off x="5526573" y="2939239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CABF17B-FE5C-C785-39B7-AF555E30355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A175B2C-D76F-3DD9-D74A-91A26B3DF53C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17BA90F-8EFB-1D82-4386-7CF7B568F61A}"/>
                  </a:ext>
                </a:extLst>
              </p:cNvPr>
              <p:cNvGrpSpPr/>
              <p:nvPr/>
            </p:nvGrpSpPr>
            <p:grpSpPr>
              <a:xfrm>
                <a:off x="5724947" y="3090216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1338806-F136-B221-2430-D133CEE34918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1346E9A-624E-8C71-750D-BB80608A7B04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11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4D1737-7010-A289-6748-4A3EFE7FF16A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처리의 분리가 불가능</a:t>
              </a:r>
            </a:p>
          </p:txBody>
        </p: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804A8E09-3FCC-3B1D-7694-DF81242EF27D}"/>
                </a:ext>
              </a:extLst>
            </p:cNvPr>
            <p:cNvSpPr/>
            <p:nvPr/>
          </p:nvSpPr>
          <p:spPr>
            <a:xfrm>
              <a:off x="8889107" y="1424046"/>
              <a:ext cx="817078" cy="706092"/>
            </a:xfrm>
            <a:prstGeom prst="can">
              <a:avLst>
                <a:gd name="adj" fmla="val 3427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내부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2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234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3</cp:revision>
  <dcterms:created xsi:type="dcterms:W3CDTF">2022-10-01T08:12:39Z</dcterms:created>
  <dcterms:modified xsi:type="dcterms:W3CDTF">2022-10-01T16:10:45Z</dcterms:modified>
</cp:coreProperties>
</file>