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60" r:id="rId5"/>
    <p:sldId id="258" r:id="rId6"/>
    <p:sldId id="259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8" r:id="rId23"/>
    <p:sldId id="287" r:id="rId24"/>
    <p:sldId id="28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E7DF-0226-9791-3466-31A8A9391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FDE51-8670-EDCB-7158-67FCF2179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1CD05-75E4-53ED-AD13-74C2E00E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6198A-5939-87A3-576A-A90B03C6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BD2A1-D93C-D3AB-AB06-CFC1BA74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7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43C56-176B-2E67-A849-E72E38D1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EC7DD7-42D4-E200-4D8F-5607EF6D3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EA83E-B2A5-88B1-52A4-A8FE7510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99A24-7477-772D-F0E5-FAD8EA9F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51D26-94BC-49E3-C67D-B756E9A1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41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61E68E-39A3-337F-0844-D88B139E7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A10A26-EBC4-8B3B-8FEA-D6BF0A8FA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9A63F-521B-C6BF-EAE3-A34EF2B7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32FD0-4E66-67DA-5CDC-AA9E0545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487BE-6026-686E-C798-A07DC155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8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7013A-A4DE-08D5-ABC3-DC3DF7E1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3F1C9-992A-15FC-A522-953D5B49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CABCB-1F57-5752-E7E1-FF5D6FD5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A8D5E-A90B-470C-24F0-1FBF3E02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76201-B5A9-4C52-D638-63388F3E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9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9BB42-6B92-4953-42E6-F78474BD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1CE02-206D-386B-5A24-A026FC474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52194-1923-F594-D586-1E4D67BF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40945-AA5A-CE71-501E-DDD2FD0C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B1F70-B32D-DACF-7CDD-911B2568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7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19C64-8605-86C7-6BB2-12BEB0D0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96FA1-7F45-68AD-33DA-310E5B66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3D463-F910-B33F-CFB5-53973A464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B97F6-2AD8-144B-F299-CC6076F6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D91A3-FF83-F1CA-ACD3-8785F432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D50C2-DE8A-1FF4-F79D-6FB3C99F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8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3741E-6588-ED3E-2FF2-C461E1DC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D8151-A21C-9F2E-58C7-40AF3FA5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D2536-68BD-EFD1-2137-01D82CD4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6D434-2F1A-5033-6287-6C493C55F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4380BF-F905-11F5-C683-DFC658553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BC1A5D-B37A-62D7-A200-0CFE7970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5EB3DF-17A0-AD00-253B-B8DC28ED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DC4115-1E7C-759C-30A2-7534DEFA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29B2C-7D68-5051-6998-E37442A9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65ECEF-3A43-B975-7596-A87A8DA8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916FDA-D709-7227-6153-D8DCEC75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A6C916-E647-4D7F-8FFE-5C4C73B5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2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F8E5-B96F-D876-C93F-7B626C71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42B6A5-0877-158C-F43E-A0CBF543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406523-75F5-47C7-0530-273D3AA6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2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03DE2-C343-068C-BF6A-ECB702A9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AC0F-592A-515E-2946-CCF610F41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C6E57E-C53F-544D-4278-366A92134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B8316B-0A24-D107-4B71-59493E30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24550-E437-921D-60C4-295BEDC7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915BA-DB46-15B4-C05D-E37995B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1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D6C78-D767-0FB7-A7DE-F73DC522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33C075-6185-E218-2C86-288844053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57243-FC8B-C331-1635-83AAB2ED6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FB580C-9072-3FA0-01F0-81E37562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1F56A-8149-57B6-2E1C-27972DB7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DF0786-4768-44E1-DF1C-07E06463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3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563356-4AF6-EFB0-CFD1-6412C405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85E0C-BD2A-E6FF-C9B6-59B67D8E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84621-B12D-0716-D5BF-B3A15EDFF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2EB50-C085-C772-3CB6-3DC36DDA5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5D170-A092-0CF2-54F2-30110E5C1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1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C1CAB90-CAE0-87C3-653A-9B3DEA009B99}"/>
              </a:ext>
            </a:extLst>
          </p:cNvPr>
          <p:cNvGrpSpPr/>
          <p:nvPr/>
        </p:nvGrpSpPr>
        <p:grpSpPr>
          <a:xfrm>
            <a:off x="384312" y="309829"/>
            <a:ext cx="11343862" cy="6064467"/>
            <a:chOff x="384312" y="309829"/>
            <a:chExt cx="11343862" cy="606446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AD5E3CF-9857-569B-DD05-DB7A71664C42}"/>
                </a:ext>
              </a:extLst>
            </p:cNvPr>
            <p:cNvSpPr/>
            <p:nvPr/>
          </p:nvSpPr>
          <p:spPr>
            <a:xfrm>
              <a:off x="384312" y="309829"/>
              <a:ext cx="11343862" cy="606446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F1F0AC0-AC99-E2BA-CC03-392ECE165274}"/>
                </a:ext>
              </a:extLst>
            </p:cNvPr>
            <p:cNvSpPr/>
            <p:nvPr/>
          </p:nvSpPr>
          <p:spPr>
            <a:xfrm>
              <a:off x="536713" y="462230"/>
              <a:ext cx="2802836" cy="5753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CDB818A-E95B-1E1F-AFEA-50FF85F64575}"/>
                </a:ext>
              </a:extLst>
            </p:cNvPr>
            <p:cNvSpPr/>
            <p:nvPr/>
          </p:nvSpPr>
          <p:spPr>
            <a:xfrm>
              <a:off x="3644347" y="462230"/>
              <a:ext cx="2802836" cy="5753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6655A8F-9C24-D955-8ABD-5FC82A0B0B83}"/>
                </a:ext>
              </a:extLst>
            </p:cNvPr>
            <p:cNvSpPr/>
            <p:nvPr/>
          </p:nvSpPr>
          <p:spPr>
            <a:xfrm>
              <a:off x="6751981" y="462230"/>
              <a:ext cx="2802836" cy="5753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D6CE72C-C66A-C5EE-3C25-9C0D013A11C5}"/>
                </a:ext>
              </a:extLst>
            </p:cNvPr>
            <p:cNvSpPr/>
            <p:nvPr/>
          </p:nvSpPr>
          <p:spPr>
            <a:xfrm>
              <a:off x="9859615" y="309829"/>
              <a:ext cx="1577009" cy="606446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Kubernetes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E6AC566-0671-8A17-7555-030E4C5A40C1}"/>
                </a:ext>
              </a:extLst>
            </p:cNvPr>
            <p:cNvSpPr/>
            <p:nvPr/>
          </p:nvSpPr>
          <p:spPr>
            <a:xfrm>
              <a:off x="732184" y="1810635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75AE1F8-3A68-98C9-8FD2-E74140024F2F}"/>
                </a:ext>
              </a:extLst>
            </p:cNvPr>
            <p:cNvSpPr/>
            <p:nvPr/>
          </p:nvSpPr>
          <p:spPr>
            <a:xfrm>
              <a:off x="6947452" y="1810635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1A4B13D-EC2D-4996-9A8C-CC3EE730691A}"/>
                </a:ext>
              </a:extLst>
            </p:cNvPr>
            <p:cNvSpPr/>
            <p:nvPr/>
          </p:nvSpPr>
          <p:spPr>
            <a:xfrm>
              <a:off x="732184" y="639534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CCE9009-9DDE-1738-14D2-4C953C7F79A8}"/>
                </a:ext>
              </a:extLst>
            </p:cNvPr>
            <p:cNvSpPr/>
            <p:nvPr/>
          </p:nvSpPr>
          <p:spPr>
            <a:xfrm>
              <a:off x="3839818" y="639534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CE8BBFB-A567-9D64-4FA5-81E066B3DDB6}"/>
                </a:ext>
              </a:extLst>
            </p:cNvPr>
            <p:cNvSpPr/>
            <p:nvPr/>
          </p:nvSpPr>
          <p:spPr>
            <a:xfrm>
              <a:off x="6947452" y="639534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18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3FD15C-B67B-20F5-6C81-163664E3BA98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1C6E92E-10D4-B080-9B80-0D27F789BAFD}"/>
                </a:ext>
              </a:extLst>
            </p:cNvPr>
            <p:cNvGrpSpPr/>
            <p:nvPr/>
          </p:nvGrpSpPr>
          <p:grpSpPr>
            <a:xfrm>
              <a:off x="7697027" y="984090"/>
              <a:ext cx="1807266" cy="1013792"/>
              <a:chOff x="1336811" y="639534"/>
              <a:chExt cx="1807266" cy="10137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6BD1CE-49C5-D3A2-9F7D-EE3413F0E5A1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2BBDDEB-73CD-A195-1338-050470BDAE1E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10.0.1.1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5D7A45-5571-2490-4726-620170D2E887}"/>
                </a:ext>
              </a:extLst>
            </p:cNvPr>
            <p:cNvGrpSpPr/>
            <p:nvPr/>
          </p:nvGrpSpPr>
          <p:grpSpPr>
            <a:xfrm>
              <a:off x="7697027" y="2448455"/>
              <a:ext cx="1807266" cy="1013792"/>
              <a:chOff x="1336811" y="639534"/>
              <a:chExt cx="1807266" cy="101379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79A57A-7D88-2DF6-01AB-4DE3FF2467E9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1DC116-C75C-70C4-7C85-1EF065D168EB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10.0.1.2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FE4EE-6F86-4E6C-5DBC-18CEB9834DCC}"/>
                </a:ext>
              </a:extLst>
            </p:cNvPr>
            <p:cNvGrpSpPr/>
            <p:nvPr/>
          </p:nvGrpSpPr>
          <p:grpSpPr>
            <a:xfrm>
              <a:off x="7697027" y="3912820"/>
              <a:ext cx="1807266" cy="1013792"/>
              <a:chOff x="1336811" y="639534"/>
              <a:chExt cx="1807266" cy="10137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535098-6214-D6B0-72B6-86EEAA603DA2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75D76-9559-8E43-3A59-A8F905AD9B95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10.0.1.3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7E2D7C2-B1F1-813D-26E6-B78C8F3F9FD9}"/>
                </a:ext>
              </a:extLst>
            </p:cNvPr>
            <p:cNvCxnSpPr>
              <a:cxnSpLocks/>
              <a:stCxn id="9" idx="0"/>
              <a:endCxn id="31" idx="1"/>
            </p:cNvCxnSpPr>
            <p:nvPr/>
          </p:nvCxnSpPr>
          <p:spPr>
            <a:xfrm rot="5400000" flipH="1" flipV="1">
              <a:off x="6110049" y="1171305"/>
              <a:ext cx="1333560" cy="1972922"/>
            </a:xfrm>
            <a:prstGeom prst="bentConnector2">
              <a:avLst/>
            </a:prstGeom>
            <a:ln w="25400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617694E-AE1B-A10F-AB7F-2522065F7257}"/>
                </a:ext>
              </a:extLst>
            </p:cNvPr>
            <p:cNvCxnSpPr>
              <a:cxnSpLocks/>
              <a:stCxn id="9" idx="4"/>
              <a:endCxn id="39" idx="1"/>
            </p:cNvCxnSpPr>
            <p:nvPr/>
          </p:nvCxnSpPr>
          <p:spPr>
            <a:xfrm rot="16200000" flipH="1">
              <a:off x="6110049" y="2766475"/>
              <a:ext cx="1333560" cy="1972922"/>
            </a:xfrm>
            <a:prstGeom prst="bentConnector2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F151123-ACBD-A4D3-93C9-451456DF3634}"/>
                </a:ext>
              </a:extLst>
            </p:cNvPr>
            <p:cNvCxnSpPr>
              <a:cxnSpLocks/>
              <a:stCxn id="9" idx="6"/>
              <a:endCxn id="34" idx="1"/>
            </p:cNvCxnSpPr>
            <p:nvPr/>
          </p:nvCxnSpPr>
          <p:spPr>
            <a:xfrm>
              <a:off x="5922890" y="2955351"/>
              <a:ext cx="1840400" cy="0"/>
            </a:xfrm>
            <a:prstGeom prst="straightConnector1">
              <a:avLst/>
            </a:prstGeom>
            <a:ln w="22225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3959918" y="2331241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F51D1A9-4076-025D-AA71-D9451179705C}"/>
                </a:ext>
              </a:extLst>
            </p:cNvPr>
            <p:cNvSpPr/>
            <p:nvPr/>
          </p:nvSpPr>
          <p:spPr>
            <a:xfrm>
              <a:off x="6860481" y="780760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AEEAAF-CF40-9294-FC3B-EC812A07A98B}"/>
                </a:ext>
              </a:extLst>
            </p:cNvPr>
            <p:cNvSpPr/>
            <p:nvPr/>
          </p:nvSpPr>
          <p:spPr>
            <a:xfrm>
              <a:off x="6860481" y="2311472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E27F31-8A49-408B-D5E9-7E9097896DC4}"/>
                </a:ext>
              </a:extLst>
            </p:cNvPr>
            <p:cNvSpPr/>
            <p:nvPr/>
          </p:nvSpPr>
          <p:spPr>
            <a:xfrm>
              <a:off x="6860481" y="3757065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app=python</a:t>
              </a:r>
              <a:endParaRPr lang="ko-KR" altLang="en-US" sz="12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FFC921F-8C85-9253-5F40-576CC96203FF}"/>
                </a:ext>
              </a:extLst>
            </p:cNvPr>
            <p:cNvSpPr/>
            <p:nvPr/>
          </p:nvSpPr>
          <p:spPr>
            <a:xfrm>
              <a:off x="5657845" y="2824546"/>
              <a:ext cx="265045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8D10192-8FA9-A998-F495-6F25781FAA3C}"/>
                </a:ext>
              </a:extLst>
            </p:cNvPr>
            <p:cNvCxnSpPr>
              <a:cxnSpLocks/>
              <a:stCxn id="41" idx="3"/>
              <a:endCxn id="9" idx="2"/>
            </p:cNvCxnSpPr>
            <p:nvPr/>
          </p:nvCxnSpPr>
          <p:spPr>
            <a:xfrm>
              <a:off x="3875017" y="2955351"/>
              <a:ext cx="178282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6ECDE07-458B-AE4E-A35A-C38B3EF9852D}"/>
              </a:ext>
            </a:extLst>
          </p:cNvPr>
          <p:cNvGrpSpPr/>
          <p:nvPr/>
        </p:nvGrpSpPr>
        <p:grpSpPr>
          <a:xfrm>
            <a:off x="2133600" y="666039"/>
            <a:ext cx="8494642" cy="5231178"/>
            <a:chOff x="2133600" y="666039"/>
            <a:chExt cx="8494642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1" y="666039"/>
              <a:ext cx="8481391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1C6E92E-10D4-B080-9B80-0D27F789BAFD}"/>
                </a:ext>
              </a:extLst>
            </p:cNvPr>
            <p:cNvGrpSpPr/>
            <p:nvPr/>
          </p:nvGrpSpPr>
          <p:grpSpPr>
            <a:xfrm>
              <a:off x="8647043" y="984090"/>
              <a:ext cx="1807266" cy="1013792"/>
              <a:chOff x="1336811" y="639534"/>
              <a:chExt cx="1807266" cy="10137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6BD1CE-49C5-D3A2-9F7D-EE3413F0E5A1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2BBDDEB-73CD-A195-1338-050470BDAE1E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10.0.1.1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5D7A45-5571-2490-4726-620170D2E887}"/>
                </a:ext>
              </a:extLst>
            </p:cNvPr>
            <p:cNvGrpSpPr/>
            <p:nvPr/>
          </p:nvGrpSpPr>
          <p:grpSpPr>
            <a:xfrm>
              <a:off x="8647043" y="2448455"/>
              <a:ext cx="1807266" cy="1013792"/>
              <a:chOff x="1336811" y="639534"/>
              <a:chExt cx="1807266" cy="101379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79A57A-7D88-2DF6-01AB-4DE3FF2467E9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1DC116-C75C-70C4-7C85-1EF065D168EB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10.0.1.2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FE4EE-6F86-4E6C-5DBC-18CEB9834DCC}"/>
                </a:ext>
              </a:extLst>
            </p:cNvPr>
            <p:cNvGrpSpPr/>
            <p:nvPr/>
          </p:nvGrpSpPr>
          <p:grpSpPr>
            <a:xfrm>
              <a:off x="8647043" y="3912820"/>
              <a:ext cx="1807266" cy="1013792"/>
              <a:chOff x="1336811" y="639534"/>
              <a:chExt cx="1807266" cy="10137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535098-6214-D6B0-72B6-86EEAA603DA2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75D76-9559-8E43-3A59-A8F905AD9B95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10.0.1.3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7E2D7C2-B1F1-813D-26E6-B78C8F3F9FD9}"/>
                </a:ext>
              </a:extLst>
            </p:cNvPr>
            <p:cNvCxnSpPr>
              <a:cxnSpLocks/>
              <a:stCxn id="46" idx="0"/>
              <a:endCxn id="31" idx="1"/>
            </p:cNvCxnSpPr>
            <p:nvPr/>
          </p:nvCxnSpPr>
          <p:spPr>
            <a:xfrm rot="5400000" flipH="1" flipV="1">
              <a:off x="7072490" y="824262"/>
              <a:ext cx="974092" cy="2307540"/>
            </a:xfrm>
            <a:prstGeom prst="bentConnector2">
              <a:avLst/>
            </a:prstGeom>
            <a:ln w="25400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617694E-AE1B-A10F-AB7F-2522065F7257}"/>
                </a:ext>
              </a:extLst>
            </p:cNvPr>
            <p:cNvCxnSpPr>
              <a:cxnSpLocks/>
              <a:stCxn id="46" idx="2"/>
              <a:endCxn id="39" idx="1"/>
            </p:cNvCxnSpPr>
            <p:nvPr/>
          </p:nvCxnSpPr>
          <p:spPr>
            <a:xfrm rot="16200000" flipH="1">
              <a:off x="7072490" y="2778899"/>
              <a:ext cx="974093" cy="2307540"/>
            </a:xfrm>
            <a:prstGeom prst="bentConnector2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F151123-ACBD-A4D3-93C9-451456DF3634}"/>
                </a:ext>
              </a:extLst>
            </p:cNvPr>
            <p:cNvCxnSpPr>
              <a:cxnSpLocks/>
              <a:stCxn id="46" idx="3"/>
              <a:endCxn id="34" idx="1"/>
            </p:cNvCxnSpPr>
            <p:nvPr/>
          </p:nvCxnSpPr>
          <p:spPr>
            <a:xfrm>
              <a:off x="7091567" y="2955351"/>
              <a:ext cx="1621739" cy="0"/>
            </a:xfrm>
            <a:prstGeom prst="straightConnector1">
              <a:avLst/>
            </a:prstGeom>
            <a:ln w="22225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011255" y="2311472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F51D1A9-4076-025D-AA71-D9451179705C}"/>
                </a:ext>
              </a:extLst>
            </p:cNvPr>
            <p:cNvSpPr/>
            <p:nvPr/>
          </p:nvSpPr>
          <p:spPr>
            <a:xfrm>
              <a:off x="7810497" y="780760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AEEAAF-CF40-9294-FC3B-EC812A07A98B}"/>
                </a:ext>
              </a:extLst>
            </p:cNvPr>
            <p:cNvSpPr/>
            <p:nvPr/>
          </p:nvSpPr>
          <p:spPr>
            <a:xfrm>
              <a:off x="7810497" y="2311472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E27F31-8A49-408B-D5E9-7E9097896DC4}"/>
                </a:ext>
              </a:extLst>
            </p:cNvPr>
            <p:cNvSpPr/>
            <p:nvPr/>
          </p:nvSpPr>
          <p:spPr>
            <a:xfrm>
              <a:off x="7810497" y="3757065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app=python</a:t>
              </a:r>
              <a:endParaRPr lang="ko-KR" altLang="en-US" sz="1200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8D10192-8FA9-A998-F495-6F25781FAA3C}"/>
                </a:ext>
              </a:extLst>
            </p:cNvPr>
            <p:cNvCxnSpPr>
              <a:cxnSpLocks/>
              <a:stCxn id="41" idx="3"/>
              <a:endCxn id="46" idx="1"/>
            </p:cNvCxnSpPr>
            <p:nvPr/>
          </p:nvCxnSpPr>
          <p:spPr>
            <a:xfrm>
              <a:off x="3875017" y="2955351"/>
              <a:ext cx="184494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1831C20-2517-B891-ADB9-06E2E1851C01}"/>
                </a:ext>
              </a:extLst>
            </p:cNvPr>
            <p:cNvSpPr/>
            <p:nvPr/>
          </p:nvSpPr>
          <p:spPr>
            <a:xfrm>
              <a:off x="5719965" y="2465078"/>
              <a:ext cx="1371602" cy="98054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LoadBanancer</a:t>
              </a:r>
              <a:endParaRPr lang="ko-KR" altLang="en-US" sz="12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30F5394-CB8D-550F-4322-6265616856E9}"/>
                </a:ext>
              </a:extLst>
            </p:cNvPr>
            <p:cNvSpPr/>
            <p:nvPr/>
          </p:nvSpPr>
          <p:spPr>
            <a:xfrm>
              <a:off x="6438895" y="1601081"/>
              <a:ext cx="1371602" cy="27927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[Request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1]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873D838-3DC7-3B1E-BFDE-AE43A8F22AED}"/>
                </a:ext>
              </a:extLst>
            </p:cNvPr>
            <p:cNvSpPr/>
            <p:nvPr/>
          </p:nvSpPr>
          <p:spPr>
            <a:xfrm>
              <a:off x="7091567" y="3018650"/>
              <a:ext cx="1371602" cy="29940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[Request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2]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B0EFBE0-1296-3537-DD45-FAA94C535C85}"/>
                </a:ext>
              </a:extLst>
            </p:cNvPr>
            <p:cNvSpPr/>
            <p:nvPr/>
          </p:nvSpPr>
          <p:spPr>
            <a:xfrm>
              <a:off x="3792816" y="3000183"/>
              <a:ext cx="1970020" cy="4057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[Request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1], [Request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2]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72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A3CEDF-CD33-4FC3-A40C-D0F3ED511F80}"/>
              </a:ext>
            </a:extLst>
          </p:cNvPr>
          <p:cNvSpPr/>
          <p:nvPr/>
        </p:nvSpPr>
        <p:spPr>
          <a:xfrm>
            <a:off x="2146851" y="666039"/>
            <a:ext cx="8481391" cy="52311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(Master)</a:t>
            </a:r>
          </a:p>
          <a:p>
            <a:pPr algn="ctr"/>
            <a:endParaRPr lang="en-US" altLang="ko-KR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79A57A-7D88-2DF6-01AB-4DE3FF2467E9}"/>
              </a:ext>
            </a:extLst>
          </p:cNvPr>
          <p:cNvSpPr/>
          <p:nvPr/>
        </p:nvSpPr>
        <p:spPr>
          <a:xfrm>
            <a:off x="8713306" y="2448455"/>
            <a:ext cx="1741003" cy="101379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Pod</a:t>
            </a:r>
            <a:endParaRPr lang="en-US" altLang="ko-KR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410D7F-D09B-9456-D8D3-DC9EF4448147}"/>
              </a:ext>
            </a:extLst>
          </p:cNvPr>
          <p:cNvSpPr/>
          <p:nvPr/>
        </p:nvSpPr>
        <p:spPr>
          <a:xfrm>
            <a:off x="2804904" y="984090"/>
            <a:ext cx="1070113" cy="39425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Service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F151123-ACBD-A4D3-93C9-451456DF3634}"/>
              </a:ext>
            </a:extLst>
          </p:cNvPr>
          <p:cNvCxnSpPr>
            <a:cxnSpLocks/>
            <a:stCxn id="41" idx="3"/>
            <a:endCxn id="34" idx="1"/>
          </p:cNvCxnSpPr>
          <p:nvPr/>
        </p:nvCxnSpPr>
        <p:spPr>
          <a:xfrm>
            <a:off x="3875017" y="2955351"/>
            <a:ext cx="4838289" cy="0"/>
          </a:xfrm>
          <a:prstGeom prst="straightConnector1">
            <a:avLst/>
          </a:prstGeom>
          <a:ln w="2222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27DC17E-71E5-74F2-380B-BF2203A258E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133600" y="2955351"/>
            <a:ext cx="671304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AEEAAF-CF40-9294-FC3B-EC812A07A98B}"/>
              </a:ext>
            </a:extLst>
          </p:cNvPr>
          <p:cNvSpPr/>
          <p:nvPr/>
        </p:nvSpPr>
        <p:spPr>
          <a:xfrm>
            <a:off x="8384074" y="2294388"/>
            <a:ext cx="1070113" cy="356936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app=node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B0EFBE0-1296-3537-DD45-FAA94C535C85}"/>
              </a:ext>
            </a:extLst>
          </p:cNvPr>
          <p:cNvSpPr/>
          <p:nvPr/>
        </p:nvSpPr>
        <p:spPr>
          <a:xfrm>
            <a:off x="5402536" y="2448455"/>
            <a:ext cx="1970020" cy="4057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endpoints: [ </a:t>
            </a:r>
            <a:r>
              <a:rPr lang="en-US" altLang="ko-KR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172.17.0.3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FE09D0-2E02-4061-BFCD-726C5A7FF900}"/>
              </a:ext>
            </a:extLst>
          </p:cNvPr>
          <p:cNvSpPr/>
          <p:nvPr/>
        </p:nvSpPr>
        <p:spPr>
          <a:xfrm>
            <a:off x="8713305" y="3195193"/>
            <a:ext cx="1070113" cy="2792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172.17.0.3</a:t>
            </a:r>
            <a:endParaRPr lang="en-US" altLang="ko-KR" sz="1200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4696C4A-E017-9920-8119-711FBD0B50A7}"/>
              </a:ext>
            </a:extLst>
          </p:cNvPr>
          <p:cNvGrpSpPr/>
          <p:nvPr/>
        </p:nvGrpSpPr>
        <p:grpSpPr>
          <a:xfrm>
            <a:off x="2133600" y="666039"/>
            <a:ext cx="9134764" cy="5231178"/>
            <a:chOff x="2133600" y="666039"/>
            <a:chExt cx="9134764" cy="5231178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258EB1B-009F-DB69-F87D-D86AD2065C5B}"/>
                </a:ext>
              </a:extLst>
            </p:cNvPr>
            <p:cNvGrpSpPr/>
            <p:nvPr/>
          </p:nvGrpSpPr>
          <p:grpSpPr>
            <a:xfrm>
              <a:off x="2133600" y="666039"/>
              <a:ext cx="9134764" cy="5231178"/>
              <a:chOff x="2133600" y="666039"/>
              <a:chExt cx="9134764" cy="5231178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B773FBB-3EFA-9C7C-F87A-6BC08344F8BF}"/>
                  </a:ext>
                </a:extLst>
              </p:cNvPr>
              <p:cNvSpPr/>
              <p:nvPr/>
            </p:nvSpPr>
            <p:spPr>
              <a:xfrm>
                <a:off x="2146851" y="666039"/>
                <a:ext cx="9121513" cy="523117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Node </a:t>
                </a:r>
                <a:r>
                  <a:rPr lang="en-US" altLang="ko-KR" b="1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(Master)</a:t>
                </a:r>
              </a:p>
              <a:p>
                <a:pPr algn="ctr"/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73371C5-0642-C9DE-13EC-762878111D67}"/>
                  </a:ext>
                </a:extLst>
              </p:cNvPr>
              <p:cNvSpPr/>
              <p:nvPr/>
            </p:nvSpPr>
            <p:spPr>
              <a:xfrm>
                <a:off x="2804904" y="984090"/>
                <a:ext cx="2323587" cy="3942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Consolas" panose="020B0609020204030204" pitchFamily="49" charset="0"/>
                  </a:rPr>
                  <a:t>Service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5" name="연결선: 꺾임 14">
                <a:extLst>
                  <a:ext uri="{FF2B5EF4-FFF2-40B4-BE49-F238E27FC236}">
                    <a16:creationId xmlns:a16="http://schemas.microsoft.com/office/drawing/2014/main" id="{F9469B1D-0547-5C38-743C-D27FEB9DC9DB}"/>
                  </a:ext>
                </a:extLst>
              </p:cNvPr>
              <p:cNvCxnSpPr>
                <a:cxnSpLocks/>
                <a:stCxn id="29" idx="1"/>
                <a:endCxn id="33" idx="1"/>
              </p:cNvCxnSpPr>
              <p:nvPr/>
            </p:nvCxnSpPr>
            <p:spPr>
              <a:xfrm rot="10800000">
                <a:off x="7327852" y="1490986"/>
                <a:ext cx="12700" cy="2928730"/>
              </a:xfrm>
              <a:prstGeom prst="bentConnector3">
                <a:avLst>
                  <a:gd name="adj1" fmla="val 8563638"/>
                </a:avLst>
              </a:prstGeom>
              <a:ln w="25400">
                <a:solidFill>
                  <a:srgbClr val="FFC000"/>
                </a:solidFill>
                <a:prstDash val="dash"/>
                <a:headEnd type="arrow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F0A4037E-3113-6652-B365-B0B9EDC86FA6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2133600" y="2955351"/>
                <a:ext cx="671304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B8450DA1-D748-617D-D153-A1BCFDB16BD9}"/>
                  </a:ext>
                </a:extLst>
              </p:cNvPr>
              <p:cNvGrpSpPr/>
              <p:nvPr/>
            </p:nvGrpSpPr>
            <p:grpSpPr>
              <a:xfrm>
                <a:off x="7261589" y="799216"/>
                <a:ext cx="1807266" cy="1198666"/>
                <a:chOff x="8647043" y="799216"/>
                <a:chExt cx="1807266" cy="1198666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E2200FBD-FA3C-1989-0D56-1C34A4DC6854}"/>
                    </a:ext>
                  </a:extLst>
                </p:cNvPr>
                <p:cNvGrpSpPr/>
                <p:nvPr/>
              </p:nvGrpSpPr>
              <p:grpSpPr>
                <a:xfrm>
                  <a:off x="8647043" y="984090"/>
                  <a:ext cx="1807266" cy="1013792"/>
                  <a:chOff x="1336811" y="639534"/>
                  <a:chExt cx="1807266" cy="1013792"/>
                </a:xfrm>
              </p:grpSpPr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4ED032DB-3F89-F091-06A3-E8F07DA6352A}"/>
                      </a:ext>
                    </a:extLst>
                  </p:cNvPr>
                  <p:cNvSpPr/>
                  <p:nvPr/>
                </p:nvSpPr>
                <p:spPr>
                  <a:xfrm>
                    <a:off x="1403074" y="639534"/>
                    <a:ext cx="1741003" cy="10137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Pod </a:t>
                    </a:r>
                    <a:r>
                      <a: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rPr>
                      <a:t>(bn77g</a:t>
                    </a:r>
                    <a:r>
                      <a:rPr lang="en-US" altLang="ko-KR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rPr>
                      <a:t>)</a:t>
                    </a:r>
                    <a:endParaRPr lang="en-US" altLang="ko-KR" b="0" dirty="0">
                      <a:solidFill>
                        <a:srgbClr val="D4D4D4"/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E0F68FFA-8EAC-81C8-60D9-C1B24DE7F145}"/>
                      </a:ext>
                    </a:extLst>
                  </p:cNvPr>
                  <p:cNvSpPr/>
                  <p:nvPr/>
                </p:nvSpPr>
                <p:spPr>
                  <a:xfrm>
                    <a:off x="1336811" y="1349760"/>
                    <a:ext cx="1070113" cy="279274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10.0.1.3</a:t>
                    </a:r>
                    <a:endParaRPr lang="en-US" altLang="ko-KR" sz="1200" b="0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FFDD7A7-A2F4-8D89-64AF-09316359DEA6}"/>
                    </a:ext>
                  </a:extLst>
                </p:cNvPr>
                <p:cNvSpPr/>
                <p:nvPr/>
              </p:nvSpPr>
              <p:spPr>
                <a:xfrm>
                  <a:off x="9048750" y="799216"/>
                  <a:ext cx="1070113" cy="369748"/>
                </a:xfrm>
                <a:prstGeom prst="rect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app=node</a:t>
                  </a:r>
                  <a:endParaRPr lang="ko-KR" altLang="en-US" sz="1200" dirty="0"/>
                </a:p>
              </p:txBody>
            </p: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5F1D49E5-9AB2-9E14-712A-AF4FE09F5C26}"/>
                  </a:ext>
                </a:extLst>
              </p:cNvPr>
              <p:cNvGrpSpPr/>
              <p:nvPr/>
            </p:nvGrpSpPr>
            <p:grpSpPr>
              <a:xfrm>
                <a:off x="7261589" y="2275514"/>
                <a:ext cx="1807266" cy="1186733"/>
                <a:chOff x="8647043" y="2275514"/>
                <a:chExt cx="1807266" cy="1186733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0C63A4AA-6564-23FF-A7F8-6947DEFF8942}"/>
                    </a:ext>
                  </a:extLst>
                </p:cNvPr>
                <p:cNvGrpSpPr/>
                <p:nvPr/>
              </p:nvGrpSpPr>
              <p:grpSpPr>
                <a:xfrm>
                  <a:off x="8647043" y="2448455"/>
                  <a:ext cx="1807266" cy="1013792"/>
                  <a:chOff x="1336811" y="639534"/>
                  <a:chExt cx="1807266" cy="1013792"/>
                </a:xfrm>
              </p:grpSpPr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6BE66E03-7567-3677-9BE0-BEC6E1F6483F}"/>
                      </a:ext>
                    </a:extLst>
                  </p:cNvPr>
                  <p:cNvSpPr/>
                  <p:nvPr/>
                </p:nvSpPr>
                <p:spPr>
                  <a:xfrm>
                    <a:off x="1403074" y="639534"/>
                    <a:ext cx="1741003" cy="10137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Pod </a:t>
                    </a:r>
                    <a:r>
                      <a: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rPr>
                      <a:t>(5hh9f</a:t>
                    </a:r>
                    <a:r>
                      <a:rPr lang="en-US" altLang="ko-KR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rPr>
                      <a:t>)</a:t>
                    </a:r>
                    <a:endParaRPr lang="en-US" altLang="ko-KR" b="0" dirty="0">
                      <a:solidFill>
                        <a:srgbClr val="D4D4D4"/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76CD7926-A90D-9B8C-7805-663B54B00742}"/>
                      </a:ext>
                    </a:extLst>
                  </p:cNvPr>
                  <p:cNvSpPr/>
                  <p:nvPr/>
                </p:nvSpPr>
                <p:spPr>
                  <a:xfrm>
                    <a:off x="1336811" y="1349760"/>
                    <a:ext cx="1070113" cy="279274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10.0.1.4</a:t>
                    </a:r>
                    <a:endParaRPr lang="en-US" altLang="ko-KR" sz="1200" b="0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11338A7-FF5C-6976-23C4-668A77E781C6}"/>
                    </a:ext>
                  </a:extLst>
                </p:cNvPr>
                <p:cNvSpPr/>
                <p:nvPr/>
              </p:nvSpPr>
              <p:spPr>
                <a:xfrm>
                  <a:off x="9048750" y="2275514"/>
                  <a:ext cx="1070113" cy="369748"/>
                </a:xfrm>
                <a:prstGeom prst="rect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app=node</a:t>
                  </a:r>
                  <a:endParaRPr lang="ko-KR" altLang="en-US" sz="1200" dirty="0"/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EC2A850-22EE-B02D-3355-D48512A1CE10}"/>
                  </a:ext>
                </a:extLst>
              </p:cNvPr>
              <p:cNvGrpSpPr/>
              <p:nvPr/>
            </p:nvGrpSpPr>
            <p:grpSpPr>
              <a:xfrm>
                <a:off x="7261589" y="3727946"/>
                <a:ext cx="1807266" cy="1198666"/>
                <a:chOff x="8647043" y="3727946"/>
                <a:chExt cx="1807266" cy="1198666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31771B50-F639-7A28-AAC3-087A1C3E94F7}"/>
                    </a:ext>
                  </a:extLst>
                </p:cNvPr>
                <p:cNvGrpSpPr/>
                <p:nvPr/>
              </p:nvGrpSpPr>
              <p:grpSpPr>
                <a:xfrm>
                  <a:off x="8647043" y="3912820"/>
                  <a:ext cx="1807266" cy="1013792"/>
                  <a:chOff x="1336811" y="639534"/>
                  <a:chExt cx="1807266" cy="1013792"/>
                </a:xfrm>
              </p:grpSpPr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FE93445B-3081-0B7A-D553-6D92D73AEFEE}"/>
                      </a:ext>
                    </a:extLst>
                  </p:cNvPr>
                  <p:cNvSpPr/>
                  <p:nvPr/>
                </p:nvSpPr>
                <p:spPr>
                  <a:xfrm>
                    <a:off x="1403074" y="639534"/>
                    <a:ext cx="1741003" cy="10137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Pod </a:t>
                    </a:r>
                    <a:r>
                      <a: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rPr>
                      <a:t>(gxl25</a:t>
                    </a:r>
                    <a:r>
                      <a:rPr lang="en-US" altLang="ko-KR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rPr>
                      <a:t>)</a:t>
                    </a:r>
                    <a:endParaRPr lang="en-US" altLang="ko-KR" b="0" dirty="0">
                      <a:solidFill>
                        <a:srgbClr val="D4D4D4"/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C65BA019-A5C1-7330-8F52-46B585DD51EF}"/>
                      </a:ext>
                    </a:extLst>
                  </p:cNvPr>
                  <p:cNvSpPr/>
                  <p:nvPr/>
                </p:nvSpPr>
                <p:spPr>
                  <a:xfrm>
                    <a:off x="1336811" y="1349760"/>
                    <a:ext cx="1070113" cy="279274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10.0.1.5</a:t>
                    </a:r>
                    <a:endParaRPr lang="en-US" altLang="ko-KR" sz="1200" b="0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D9C9E722-C64F-56B0-B079-E097A31C213A}"/>
                    </a:ext>
                  </a:extLst>
                </p:cNvPr>
                <p:cNvSpPr/>
                <p:nvPr/>
              </p:nvSpPr>
              <p:spPr>
                <a:xfrm>
                  <a:off x="9048750" y="3727946"/>
                  <a:ext cx="1070113" cy="369748"/>
                </a:xfrm>
                <a:prstGeom prst="rect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app=node</a:t>
                  </a:r>
                  <a:endParaRPr lang="ko-KR" altLang="en-US" sz="1200" dirty="0"/>
                </a:p>
              </p:txBody>
            </p:sp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E1B9F89-ABF7-196B-9F09-03F70EB411CC}"/>
                  </a:ext>
                </a:extLst>
              </p:cNvPr>
              <p:cNvSpPr/>
              <p:nvPr/>
            </p:nvSpPr>
            <p:spPr>
              <a:xfrm>
                <a:off x="4561609" y="1168965"/>
                <a:ext cx="1133764" cy="3593718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endpoints</a:t>
                </a:r>
              </a:p>
              <a:p>
                <a:pPr algn="ctr"/>
                <a:endParaRPr lang="en-US" altLang="ko-KR" sz="1200" dirty="0"/>
              </a:p>
              <a:p>
                <a:pPr algn="ctr"/>
                <a:r>
                  <a:rPr lang="en-US" altLang="ko-KR" sz="900" dirty="0"/>
                  <a:t>[ 172.17.0.3, 172.17.0.4, 172.17.0.5]</a:t>
                </a:r>
                <a:endParaRPr lang="ko-KR" altLang="en-US" sz="900" dirty="0"/>
              </a:p>
            </p:txBody>
          </p:sp>
          <p:cxnSp>
            <p:nvCxnSpPr>
              <p:cNvPr id="53" name="연결선: 꺾임 52">
                <a:extLst>
                  <a:ext uri="{FF2B5EF4-FFF2-40B4-BE49-F238E27FC236}">
                    <a16:creationId xmlns:a16="http://schemas.microsoft.com/office/drawing/2014/main" id="{CC39E8FF-0675-5E61-FDF0-27C1AF9F15E8}"/>
                  </a:ext>
                </a:extLst>
              </p:cNvPr>
              <p:cNvCxnSpPr>
                <a:cxnSpLocks/>
                <a:stCxn id="30" idx="3"/>
                <a:endCxn id="35" idx="3"/>
              </p:cNvCxnSpPr>
              <p:nvPr/>
            </p:nvCxnSpPr>
            <p:spPr>
              <a:xfrm flipV="1">
                <a:off x="8331702" y="1833953"/>
                <a:ext cx="12700" cy="2928730"/>
              </a:xfrm>
              <a:prstGeom prst="bentConnector3">
                <a:avLst>
                  <a:gd name="adj1" fmla="val 13581819"/>
                </a:avLst>
              </a:prstGeom>
              <a:ln w="25400">
                <a:solidFill>
                  <a:schemeClr val="bg1">
                    <a:lumMod val="75000"/>
                  </a:schemeClr>
                </a:solidFill>
                <a:prstDash val="dash"/>
                <a:headEnd type="arrow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F6D314DF-711F-2E36-F967-21644CB58C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31702" y="3298318"/>
                <a:ext cx="1726698" cy="0"/>
              </a:xfrm>
              <a:prstGeom prst="straightConnector1">
                <a:avLst/>
              </a:prstGeom>
              <a:ln w="22225"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4201AEDB-BC2A-6791-8648-E33353974EB0}"/>
                  </a:ext>
                </a:extLst>
              </p:cNvPr>
              <p:cNvCxnSpPr>
                <a:cxnSpLocks/>
                <a:stCxn id="44" idx="3"/>
                <a:endCxn id="31" idx="1"/>
              </p:cNvCxnSpPr>
              <p:nvPr/>
            </p:nvCxnSpPr>
            <p:spPr>
              <a:xfrm flipV="1">
                <a:off x="5695373" y="2955351"/>
                <a:ext cx="1632479" cy="10473"/>
              </a:xfrm>
              <a:prstGeom prst="straightConnector1">
                <a:avLst/>
              </a:prstGeom>
              <a:ln w="22225">
                <a:solidFill>
                  <a:srgbClr val="FFC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7F3772F-1755-B0BB-154C-5242197A4C0C}"/>
                </a:ext>
              </a:extLst>
            </p:cNvPr>
            <p:cNvSpPr/>
            <p:nvPr/>
          </p:nvSpPr>
          <p:spPr>
            <a:xfrm>
              <a:off x="2995393" y="1327052"/>
              <a:ext cx="1133764" cy="646538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selector</a:t>
              </a:r>
            </a:p>
            <a:p>
              <a:pPr algn="ctr"/>
              <a:r>
                <a:rPr lang="en-US" altLang="ko-KR" sz="1000" dirty="0"/>
                <a:t>[app=node]</a:t>
              </a:r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051B8833-C503-CAD5-68B7-3F2D73AB408D}"/>
                </a:ext>
              </a:extLst>
            </p:cNvPr>
            <p:cNvCxnSpPr>
              <a:cxnSpLocks/>
            </p:cNvCxnSpPr>
            <p:nvPr/>
          </p:nvCxnSpPr>
          <p:spPr>
            <a:xfrm>
              <a:off x="4147670" y="1650321"/>
              <a:ext cx="40547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935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060334-1846-F558-BA59-D7D87A9B75E8}"/>
              </a:ext>
            </a:extLst>
          </p:cNvPr>
          <p:cNvGrpSpPr/>
          <p:nvPr/>
        </p:nvGrpSpPr>
        <p:grpSpPr>
          <a:xfrm>
            <a:off x="2133600" y="666039"/>
            <a:ext cx="9134764" cy="5231178"/>
            <a:chOff x="2133600" y="666039"/>
            <a:chExt cx="9134764" cy="5231178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4696C4A-E017-9920-8119-711FBD0B50A7}"/>
                </a:ext>
              </a:extLst>
            </p:cNvPr>
            <p:cNvGrpSpPr/>
            <p:nvPr/>
          </p:nvGrpSpPr>
          <p:grpSpPr>
            <a:xfrm>
              <a:off x="2133600" y="666039"/>
              <a:ext cx="9134764" cy="5231178"/>
              <a:chOff x="2133600" y="666039"/>
              <a:chExt cx="9134764" cy="5231178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4258EB1B-009F-DB69-F87D-D86AD2065C5B}"/>
                  </a:ext>
                </a:extLst>
              </p:cNvPr>
              <p:cNvGrpSpPr/>
              <p:nvPr/>
            </p:nvGrpSpPr>
            <p:grpSpPr>
              <a:xfrm>
                <a:off x="2133600" y="666039"/>
                <a:ext cx="9134764" cy="5231178"/>
                <a:chOff x="2133600" y="666039"/>
                <a:chExt cx="9134764" cy="5231178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BB773FBB-3EFA-9C7C-F87A-6BC08344F8BF}"/>
                    </a:ext>
                  </a:extLst>
                </p:cNvPr>
                <p:cNvSpPr/>
                <p:nvPr/>
              </p:nvSpPr>
              <p:spPr>
                <a:xfrm>
                  <a:off x="2146851" y="666039"/>
                  <a:ext cx="9121513" cy="523117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Node </a:t>
                  </a:r>
                  <a:r>
                    <a:rPr lang="en-US" altLang="ko-KR" b="1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Consolas" panose="020B0609020204030204" pitchFamily="49" charset="0"/>
                    </a:rPr>
                    <a:t>(Master)</a:t>
                  </a:r>
                </a:p>
                <a:p>
                  <a:pPr algn="ctr"/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473371C5-0642-C9DE-13EC-762878111D67}"/>
                    </a:ext>
                  </a:extLst>
                </p:cNvPr>
                <p:cNvSpPr/>
                <p:nvPr/>
              </p:nvSpPr>
              <p:spPr>
                <a:xfrm>
                  <a:off x="2804904" y="984090"/>
                  <a:ext cx="2323587" cy="394252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latin typeface="Consolas" panose="020B0609020204030204" pitchFamily="49" charset="0"/>
                    </a:rPr>
                    <a:t>Service</a:t>
                  </a:r>
                  <a:endParaRPr lang="ko-KR" altLang="en-US" sz="1400" b="1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5" name="연결선: 꺾임 14">
                  <a:extLst>
                    <a:ext uri="{FF2B5EF4-FFF2-40B4-BE49-F238E27FC236}">
                      <a16:creationId xmlns:a16="http://schemas.microsoft.com/office/drawing/2014/main" id="{F9469B1D-0547-5C38-743C-D27FEB9DC9DB}"/>
                    </a:ext>
                  </a:extLst>
                </p:cNvPr>
                <p:cNvCxnSpPr>
                  <a:cxnSpLocks/>
                  <a:stCxn id="29" idx="1"/>
                  <a:endCxn id="33" idx="1"/>
                </p:cNvCxnSpPr>
                <p:nvPr/>
              </p:nvCxnSpPr>
              <p:spPr>
                <a:xfrm rot="10800000">
                  <a:off x="7327852" y="1490986"/>
                  <a:ext cx="12700" cy="2928730"/>
                </a:xfrm>
                <a:prstGeom prst="bentConnector3">
                  <a:avLst>
                    <a:gd name="adj1" fmla="val 8563638"/>
                  </a:avLst>
                </a:prstGeom>
                <a:ln w="25400">
                  <a:solidFill>
                    <a:srgbClr val="FFC000"/>
                  </a:solidFill>
                  <a:prstDash val="dash"/>
                  <a:headEnd type="arrow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F0A4037E-3113-6652-B365-B0B9EDC86FA6}"/>
                    </a:ext>
                  </a:extLst>
                </p:cNvPr>
                <p:cNvCxnSpPr>
                  <a:cxnSpLocks/>
                  <a:endCxn id="14" idx="1"/>
                </p:cNvCxnSpPr>
                <p:nvPr/>
              </p:nvCxnSpPr>
              <p:spPr>
                <a:xfrm>
                  <a:off x="2133600" y="2955351"/>
                  <a:ext cx="671304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B8450DA1-D748-617D-D153-A1BCFDB16BD9}"/>
                    </a:ext>
                  </a:extLst>
                </p:cNvPr>
                <p:cNvGrpSpPr/>
                <p:nvPr/>
              </p:nvGrpSpPr>
              <p:grpSpPr>
                <a:xfrm>
                  <a:off x="7261589" y="799216"/>
                  <a:ext cx="1807266" cy="1198666"/>
                  <a:chOff x="8647043" y="799216"/>
                  <a:chExt cx="1807266" cy="1198666"/>
                </a:xfrm>
              </p:grpSpPr>
              <p:grpSp>
                <p:nvGrpSpPr>
                  <p:cNvPr id="11" name="그룹 10">
                    <a:extLst>
                      <a:ext uri="{FF2B5EF4-FFF2-40B4-BE49-F238E27FC236}">
                        <a16:creationId xmlns:a16="http://schemas.microsoft.com/office/drawing/2014/main" id="{E2200FBD-FA3C-1989-0D56-1C34A4DC6854}"/>
                      </a:ext>
                    </a:extLst>
                  </p:cNvPr>
                  <p:cNvGrpSpPr/>
                  <p:nvPr/>
                </p:nvGrpSpPr>
                <p:grpSpPr>
                  <a:xfrm>
                    <a:off x="8647043" y="984090"/>
                    <a:ext cx="1807266" cy="1013792"/>
                    <a:chOff x="1336811" y="639534"/>
                    <a:chExt cx="1807266" cy="1013792"/>
                  </a:xfrm>
                </p:grpSpPr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4ED032DB-3F89-F091-06A3-E8F07DA63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3074" y="639534"/>
                      <a:ext cx="1741003" cy="1013792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Pod </a:t>
                      </a:r>
                      <a:r>
                        <a: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(bn77g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E0F68FFA-8EAC-81C8-60D9-C1B24DE7F1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6811" y="1349760"/>
                      <a:ext cx="1070113" cy="279274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10.0.1.3</a:t>
                      </a:r>
                      <a:endParaRPr lang="en-US" altLang="ko-KR" sz="12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9FFDD7A7-A2F4-8D89-64AF-09316359DEA6}"/>
                      </a:ext>
                    </a:extLst>
                  </p:cNvPr>
                  <p:cNvSpPr/>
                  <p:nvPr/>
                </p:nvSpPr>
                <p:spPr>
                  <a:xfrm>
                    <a:off x="9048750" y="799216"/>
                    <a:ext cx="1070113" cy="369748"/>
                  </a:xfrm>
                  <a:prstGeom prst="rect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/>
                      <a:t>app=node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5F1D49E5-9AB2-9E14-712A-AF4FE09F5C26}"/>
                    </a:ext>
                  </a:extLst>
                </p:cNvPr>
                <p:cNvGrpSpPr/>
                <p:nvPr/>
              </p:nvGrpSpPr>
              <p:grpSpPr>
                <a:xfrm>
                  <a:off x="7261589" y="2275514"/>
                  <a:ext cx="1807266" cy="1186733"/>
                  <a:chOff x="8647043" y="2275514"/>
                  <a:chExt cx="1807266" cy="1186733"/>
                </a:xfrm>
              </p:grpSpPr>
              <p:grpSp>
                <p:nvGrpSpPr>
                  <p:cNvPr id="12" name="그룹 11">
                    <a:extLst>
                      <a:ext uri="{FF2B5EF4-FFF2-40B4-BE49-F238E27FC236}">
                        <a16:creationId xmlns:a16="http://schemas.microsoft.com/office/drawing/2014/main" id="{0C63A4AA-6564-23FF-A7F8-6947DEFF8942}"/>
                      </a:ext>
                    </a:extLst>
                  </p:cNvPr>
                  <p:cNvGrpSpPr/>
                  <p:nvPr/>
                </p:nvGrpSpPr>
                <p:grpSpPr>
                  <a:xfrm>
                    <a:off x="8647043" y="2448455"/>
                    <a:ext cx="1807266" cy="1013792"/>
                    <a:chOff x="1336811" y="639534"/>
                    <a:chExt cx="1807266" cy="1013792"/>
                  </a:xfrm>
                </p:grpSpPr>
                <p:sp>
                  <p:nvSpPr>
                    <p:cNvPr id="31" name="직사각형 30">
                      <a:extLst>
                        <a:ext uri="{FF2B5EF4-FFF2-40B4-BE49-F238E27FC236}">
                          <a16:creationId xmlns:a16="http://schemas.microsoft.com/office/drawing/2014/main" id="{6BE66E03-7567-3677-9BE0-BEC6E1F64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3074" y="639534"/>
                      <a:ext cx="1741003" cy="1013792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Pod </a:t>
                      </a:r>
                      <a:r>
                        <a: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(5hh9f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76CD7926-A90D-9B8C-7805-663B54B007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6811" y="1349760"/>
                      <a:ext cx="1070113" cy="279274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10.0.1.4</a:t>
                      </a:r>
                      <a:endParaRPr lang="en-US" altLang="ko-KR" sz="12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37" name="직사각형 36">
                    <a:extLst>
                      <a:ext uri="{FF2B5EF4-FFF2-40B4-BE49-F238E27FC236}">
                        <a16:creationId xmlns:a16="http://schemas.microsoft.com/office/drawing/2014/main" id="{C11338A7-FF5C-6976-23C4-668A77E781C6}"/>
                      </a:ext>
                    </a:extLst>
                  </p:cNvPr>
                  <p:cNvSpPr/>
                  <p:nvPr/>
                </p:nvSpPr>
                <p:spPr>
                  <a:xfrm>
                    <a:off x="9048750" y="2275514"/>
                    <a:ext cx="1070113" cy="369748"/>
                  </a:xfrm>
                  <a:prstGeom prst="rect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/>
                      <a:t>app=node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5EC2A850-22EE-B02D-3355-D48512A1CE10}"/>
                    </a:ext>
                  </a:extLst>
                </p:cNvPr>
                <p:cNvGrpSpPr/>
                <p:nvPr/>
              </p:nvGrpSpPr>
              <p:grpSpPr>
                <a:xfrm>
                  <a:off x="7261589" y="3727946"/>
                  <a:ext cx="1807266" cy="1198666"/>
                  <a:chOff x="8647043" y="3727946"/>
                  <a:chExt cx="1807266" cy="1198666"/>
                </a:xfrm>
              </p:grpSpPr>
              <p:grpSp>
                <p:nvGrpSpPr>
                  <p:cNvPr id="13" name="그룹 12">
                    <a:extLst>
                      <a:ext uri="{FF2B5EF4-FFF2-40B4-BE49-F238E27FC236}">
                        <a16:creationId xmlns:a16="http://schemas.microsoft.com/office/drawing/2014/main" id="{31771B50-F639-7A28-AAC3-087A1C3E94F7}"/>
                      </a:ext>
                    </a:extLst>
                  </p:cNvPr>
                  <p:cNvGrpSpPr/>
                  <p:nvPr/>
                </p:nvGrpSpPr>
                <p:grpSpPr>
                  <a:xfrm>
                    <a:off x="8647043" y="3912820"/>
                    <a:ext cx="1807266" cy="1013792"/>
                    <a:chOff x="1336811" y="639534"/>
                    <a:chExt cx="1807266" cy="1013792"/>
                  </a:xfrm>
                </p:grpSpPr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FE93445B-3081-0B7A-D553-6D92D73AEF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3074" y="639534"/>
                      <a:ext cx="1741003" cy="1013792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Pod </a:t>
                      </a:r>
                      <a:r>
                        <a: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(gxl25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0" name="직사각형 29">
                      <a:extLst>
                        <a:ext uri="{FF2B5EF4-FFF2-40B4-BE49-F238E27FC236}">
                          <a16:creationId xmlns:a16="http://schemas.microsoft.com/office/drawing/2014/main" id="{C65BA019-A5C1-7330-8F52-46B585DD51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6811" y="1349760"/>
                      <a:ext cx="1070113" cy="279274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10.0.1.5</a:t>
                      </a:r>
                      <a:endParaRPr lang="en-US" altLang="ko-KR" sz="12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D9C9E722-C64F-56B0-B079-E097A31C213A}"/>
                      </a:ext>
                    </a:extLst>
                  </p:cNvPr>
                  <p:cNvSpPr/>
                  <p:nvPr/>
                </p:nvSpPr>
                <p:spPr>
                  <a:xfrm>
                    <a:off x="9048750" y="3727946"/>
                    <a:ext cx="1070113" cy="369748"/>
                  </a:xfrm>
                  <a:prstGeom prst="rect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/>
                      <a:t>app=node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DE1B9F89-ABF7-196B-9F09-03F70EB411CC}"/>
                    </a:ext>
                  </a:extLst>
                </p:cNvPr>
                <p:cNvSpPr/>
                <p:nvPr/>
              </p:nvSpPr>
              <p:spPr>
                <a:xfrm>
                  <a:off x="4561609" y="1168965"/>
                  <a:ext cx="1133764" cy="3593718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endpoints</a:t>
                  </a:r>
                </a:p>
                <a:p>
                  <a:pPr algn="ctr"/>
                  <a:endParaRPr lang="en-US" altLang="ko-KR" sz="1200" dirty="0"/>
                </a:p>
                <a:p>
                  <a:pPr algn="ctr"/>
                  <a:r>
                    <a:rPr lang="en-US" altLang="ko-KR" sz="900" dirty="0"/>
                    <a:t>[ 172.17.0.3, 172.17.0.4, 172.17.0.5]</a:t>
                  </a:r>
                  <a:endParaRPr lang="ko-KR" altLang="en-US" sz="900" dirty="0"/>
                </a:p>
              </p:txBody>
            </p:sp>
            <p:cxnSp>
              <p:nvCxnSpPr>
                <p:cNvPr id="53" name="연결선: 꺾임 52">
                  <a:extLst>
                    <a:ext uri="{FF2B5EF4-FFF2-40B4-BE49-F238E27FC236}">
                      <a16:creationId xmlns:a16="http://schemas.microsoft.com/office/drawing/2014/main" id="{CC39E8FF-0675-5E61-FDF0-27C1AF9F15E8}"/>
                    </a:ext>
                  </a:extLst>
                </p:cNvPr>
                <p:cNvCxnSpPr>
                  <a:cxnSpLocks/>
                  <a:stCxn id="30" idx="3"/>
                  <a:endCxn id="35" idx="3"/>
                </p:cNvCxnSpPr>
                <p:nvPr/>
              </p:nvCxnSpPr>
              <p:spPr>
                <a:xfrm flipV="1">
                  <a:off x="8331702" y="1833953"/>
                  <a:ext cx="12700" cy="2928730"/>
                </a:xfrm>
                <a:prstGeom prst="bentConnector3">
                  <a:avLst>
                    <a:gd name="adj1" fmla="val 13581819"/>
                  </a:avLst>
                </a:prstGeom>
                <a:ln w="25400">
                  <a:solidFill>
                    <a:schemeClr val="bg1">
                      <a:lumMod val="75000"/>
                    </a:schemeClr>
                  </a:solidFill>
                  <a:prstDash val="dash"/>
                  <a:headEnd type="arrow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F6D314DF-711F-2E36-F967-21644CB58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31702" y="3298318"/>
                  <a:ext cx="1726698" cy="0"/>
                </a:xfrm>
                <a:prstGeom prst="straightConnector1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201AEDB-BC2A-6791-8648-E33353974EB0}"/>
                    </a:ext>
                  </a:extLst>
                </p:cNvPr>
                <p:cNvCxnSpPr>
                  <a:cxnSpLocks/>
                  <a:stCxn id="44" idx="3"/>
                  <a:endCxn id="31" idx="1"/>
                </p:cNvCxnSpPr>
                <p:nvPr/>
              </p:nvCxnSpPr>
              <p:spPr>
                <a:xfrm flipV="1">
                  <a:off x="5695373" y="2955351"/>
                  <a:ext cx="1632479" cy="10473"/>
                </a:xfrm>
                <a:prstGeom prst="straightConnector1">
                  <a:avLst/>
                </a:prstGeom>
                <a:ln w="22225">
                  <a:solidFill>
                    <a:srgbClr val="FFC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67F3772F-1755-B0BB-154C-5242197A4C0C}"/>
                  </a:ext>
                </a:extLst>
              </p:cNvPr>
              <p:cNvSpPr/>
              <p:nvPr/>
            </p:nvSpPr>
            <p:spPr>
              <a:xfrm>
                <a:off x="2995393" y="1327052"/>
                <a:ext cx="1133764" cy="646538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selector</a:t>
                </a:r>
              </a:p>
              <a:p>
                <a:pPr algn="ctr"/>
                <a:r>
                  <a:rPr lang="en-US" altLang="ko-KR" sz="1000" dirty="0"/>
                  <a:t>[app=node]</a:t>
                </a:r>
              </a:p>
            </p:txBody>
          </p: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051B8833-C503-CAD5-68B7-3F2D73AB40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7670" y="1650321"/>
                <a:ext cx="405474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1384DC0-17F5-1C33-1000-71FEE34E7AA8}"/>
                </a:ext>
              </a:extLst>
            </p:cNvPr>
            <p:cNvSpPr/>
            <p:nvPr/>
          </p:nvSpPr>
          <p:spPr>
            <a:xfrm>
              <a:off x="2216814" y="5493209"/>
              <a:ext cx="1176179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10.0.1.0:80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A7DD693C-EEA1-A650-3C3B-8B3D60E23F36}"/>
                </a:ext>
              </a:extLst>
            </p:cNvPr>
            <p:cNvCxnSpPr>
              <a:cxnSpLocks/>
              <a:stCxn id="3" idx="3"/>
              <a:endCxn id="14" idx="2"/>
            </p:cNvCxnSpPr>
            <p:nvPr/>
          </p:nvCxnSpPr>
          <p:spPr>
            <a:xfrm flipV="1">
              <a:off x="3392993" y="4926612"/>
              <a:ext cx="573705" cy="706234"/>
            </a:xfrm>
            <a:prstGeom prst="bentConnector2">
              <a:avLst/>
            </a:prstGeom>
            <a:ln w="25400">
              <a:solidFill>
                <a:schemeClr val="bg1"/>
              </a:solidFill>
              <a:prstDash val="dash"/>
              <a:headEnd type="arrow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A2E44E-0B6F-2B4E-3D8D-3318AECFB8B3}"/>
              </a:ext>
            </a:extLst>
          </p:cNvPr>
          <p:cNvSpPr/>
          <p:nvPr/>
        </p:nvSpPr>
        <p:spPr>
          <a:xfrm>
            <a:off x="2804903" y="5152940"/>
            <a:ext cx="1027127" cy="340269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NodePort</a:t>
            </a:r>
          </a:p>
        </p:txBody>
      </p:sp>
    </p:spTree>
    <p:extLst>
      <p:ext uri="{BB962C8B-B14F-4D97-AF65-F5344CB8AC3E}">
        <p14:creationId xmlns:p14="http://schemas.microsoft.com/office/powerpoint/2010/main" val="211541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84E40DF-C9C4-12E9-847C-89F116005CDF}"/>
              </a:ext>
            </a:extLst>
          </p:cNvPr>
          <p:cNvGrpSpPr/>
          <p:nvPr/>
        </p:nvGrpSpPr>
        <p:grpSpPr>
          <a:xfrm>
            <a:off x="158573" y="666039"/>
            <a:ext cx="11109791" cy="5522326"/>
            <a:chOff x="158573" y="666039"/>
            <a:chExt cx="11109791" cy="552232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E060334-1846-F558-BA59-D7D87A9B75E8}"/>
                </a:ext>
              </a:extLst>
            </p:cNvPr>
            <p:cNvGrpSpPr/>
            <p:nvPr/>
          </p:nvGrpSpPr>
          <p:grpSpPr>
            <a:xfrm>
              <a:off x="2146851" y="666039"/>
              <a:ext cx="9121513" cy="5231178"/>
              <a:chOff x="2146851" y="666039"/>
              <a:chExt cx="9121513" cy="5231178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24696C4A-E017-9920-8119-711FBD0B50A7}"/>
                  </a:ext>
                </a:extLst>
              </p:cNvPr>
              <p:cNvGrpSpPr/>
              <p:nvPr/>
            </p:nvGrpSpPr>
            <p:grpSpPr>
              <a:xfrm>
                <a:off x="2146851" y="666039"/>
                <a:ext cx="9121513" cy="5231178"/>
                <a:chOff x="2146851" y="666039"/>
                <a:chExt cx="9121513" cy="5231178"/>
              </a:xfrm>
            </p:grpSpPr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4258EB1B-009F-DB69-F87D-D86AD2065C5B}"/>
                    </a:ext>
                  </a:extLst>
                </p:cNvPr>
                <p:cNvGrpSpPr/>
                <p:nvPr/>
              </p:nvGrpSpPr>
              <p:grpSpPr>
                <a:xfrm>
                  <a:off x="2146851" y="666039"/>
                  <a:ext cx="9121513" cy="5231178"/>
                  <a:chOff x="2146851" y="666039"/>
                  <a:chExt cx="9121513" cy="5231178"/>
                </a:xfrm>
              </p:grpSpPr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BB773FBB-3EFA-9C7C-F87A-6BC08344F8BF}"/>
                      </a:ext>
                    </a:extLst>
                  </p:cNvPr>
                  <p:cNvSpPr/>
                  <p:nvPr/>
                </p:nvSpPr>
                <p:spPr>
                  <a:xfrm>
                    <a:off x="2146851" y="666039"/>
                    <a:ext cx="9121513" cy="523117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altLang="ko-KR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Node </a:t>
                    </a:r>
                    <a:r>
                      <a:rPr lang="en-US" altLang="ko-KR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rPr>
                      <a:t>(Master)</a:t>
                    </a:r>
                  </a:p>
                  <a:p>
                    <a:pPr algn="ctr"/>
                    <a:endParaRPr lang="en-US" altLang="ko-KR" b="0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473371C5-0642-C9DE-13EC-762878111D67}"/>
                      </a:ext>
                    </a:extLst>
                  </p:cNvPr>
                  <p:cNvSpPr/>
                  <p:nvPr/>
                </p:nvSpPr>
                <p:spPr>
                  <a:xfrm>
                    <a:off x="2804904" y="984090"/>
                    <a:ext cx="2323587" cy="3942522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>
                        <a:latin typeface="Consolas" panose="020B0609020204030204" pitchFamily="49" charset="0"/>
                      </a:rPr>
                      <a:t>Service</a:t>
                    </a:r>
                    <a:endParaRPr lang="ko-KR" altLang="en-US" sz="1400" b="1" dirty="0"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15" name="연결선: 꺾임 14">
                    <a:extLst>
                      <a:ext uri="{FF2B5EF4-FFF2-40B4-BE49-F238E27FC236}">
                        <a16:creationId xmlns:a16="http://schemas.microsoft.com/office/drawing/2014/main" id="{F9469B1D-0547-5C38-743C-D27FEB9DC9DB}"/>
                      </a:ext>
                    </a:extLst>
                  </p:cNvPr>
                  <p:cNvCxnSpPr>
                    <a:cxnSpLocks/>
                    <a:stCxn id="29" idx="1"/>
                    <a:endCxn id="33" idx="1"/>
                  </p:cNvCxnSpPr>
                  <p:nvPr/>
                </p:nvCxnSpPr>
                <p:spPr>
                  <a:xfrm rot="10800000">
                    <a:off x="7327852" y="1490986"/>
                    <a:ext cx="12700" cy="2928730"/>
                  </a:xfrm>
                  <a:prstGeom prst="bentConnector3">
                    <a:avLst>
                      <a:gd name="adj1" fmla="val 8563638"/>
                    </a:avLst>
                  </a:prstGeom>
                  <a:ln w="25400">
                    <a:solidFill>
                      <a:srgbClr val="FFC000"/>
                    </a:solidFill>
                    <a:prstDash val="dash"/>
                    <a:headEnd type="arrow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0" name="그룹 49">
                    <a:extLst>
                      <a:ext uri="{FF2B5EF4-FFF2-40B4-BE49-F238E27FC236}">
                        <a16:creationId xmlns:a16="http://schemas.microsoft.com/office/drawing/2014/main" id="{B8450DA1-D748-617D-D153-A1BCFDB16BD9}"/>
                      </a:ext>
                    </a:extLst>
                  </p:cNvPr>
                  <p:cNvGrpSpPr/>
                  <p:nvPr/>
                </p:nvGrpSpPr>
                <p:grpSpPr>
                  <a:xfrm>
                    <a:off x="7261589" y="799216"/>
                    <a:ext cx="1807266" cy="1198666"/>
                    <a:chOff x="8647043" y="799216"/>
                    <a:chExt cx="1807266" cy="1198666"/>
                  </a:xfrm>
                </p:grpSpPr>
                <p:grpSp>
                  <p:nvGrpSpPr>
                    <p:cNvPr id="11" name="그룹 10">
                      <a:extLst>
                        <a:ext uri="{FF2B5EF4-FFF2-40B4-BE49-F238E27FC236}">
                          <a16:creationId xmlns:a16="http://schemas.microsoft.com/office/drawing/2014/main" id="{E2200FBD-FA3C-1989-0D56-1C34A4DC68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47043" y="984090"/>
                      <a:ext cx="1807266" cy="1013792"/>
                      <a:chOff x="1336811" y="639534"/>
                      <a:chExt cx="1807266" cy="1013792"/>
                    </a:xfrm>
                  </p:grpSpPr>
                  <p:sp>
                    <p:nvSpPr>
                      <p:cNvPr id="33" name="직사각형 32">
                        <a:extLst>
                          <a:ext uri="{FF2B5EF4-FFF2-40B4-BE49-F238E27FC236}">
                            <a16:creationId xmlns:a16="http://schemas.microsoft.com/office/drawing/2014/main" id="{4ED032DB-3F89-F091-06A3-E8F07DA635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074" y="639534"/>
                        <a:ext cx="1741003" cy="101379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Pod </a:t>
                        </a:r>
                        <a:r>
                          <a:rPr lang="en-US" altLang="ko-KR" b="0" dirty="0">
                            <a:solidFill>
                              <a:srgbClr val="D4D4D4"/>
                            </a:solidFill>
                            <a:effectLst/>
                            <a:latin typeface="Consolas" panose="020B0609020204030204" pitchFamily="49" charset="0"/>
                          </a:rPr>
                          <a:t>(bn77g</a:t>
                        </a:r>
                        <a:r>
                          <a:rPr lang="en-US" altLang="ko-KR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)</a:t>
                        </a:r>
                        <a:endPara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35" name="직사각형 34">
                        <a:extLst>
                          <a:ext uri="{FF2B5EF4-FFF2-40B4-BE49-F238E27FC236}">
                            <a16:creationId xmlns:a16="http://schemas.microsoft.com/office/drawing/2014/main" id="{E0F68FFA-8EAC-81C8-60D9-C1B24DE7F1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6811" y="1349760"/>
                        <a:ext cx="1070113" cy="279274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10.0.1.3</a:t>
                        </a:r>
                        <a:endParaRPr lang="en-US" altLang="ko-KR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</p:grpSp>
                <p:sp>
                  <p:nvSpPr>
                    <p:cNvPr id="20" name="직사각형 19">
                      <a:extLst>
                        <a:ext uri="{FF2B5EF4-FFF2-40B4-BE49-F238E27FC236}">
                          <a16:creationId xmlns:a16="http://schemas.microsoft.com/office/drawing/2014/main" id="{9FFDD7A7-A2F4-8D89-64AF-09316359D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48750" y="799216"/>
                      <a:ext cx="1070113" cy="369748"/>
                    </a:xfrm>
                    <a:prstGeom prst="rect">
                      <a:avLst/>
                    </a:prstGeom>
                    <a:ln w="28575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/>
                        <a:t>app=node</a:t>
                      </a:r>
                      <a:endParaRPr lang="ko-KR" altLang="en-US" sz="1200" dirty="0"/>
                    </a:p>
                  </p:txBody>
                </p:sp>
              </p:grpSp>
              <p:grpSp>
                <p:nvGrpSpPr>
                  <p:cNvPr id="51" name="그룹 50">
                    <a:extLst>
                      <a:ext uri="{FF2B5EF4-FFF2-40B4-BE49-F238E27FC236}">
                        <a16:creationId xmlns:a16="http://schemas.microsoft.com/office/drawing/2014/main" id="{5F1D49E5-9AB2-9E14-712A-AF4FE09F5C26}"/>
                      </a:ext>
                    </a:extLst>
                  </p:cNvPr>
                  <p:cNvGrpSpPr/>
                  <p:nvPr/>
                </p:nvGrpSpPr>
                <p:grpSpPr>
                  <a:xfrm>
                    <a:off x="7261589" y="2275514"/>
                    <a:ext cx="1807266" cy="1186733"/>
                    <a:chOff x="8647043" y="2275514"/>
                    <a:chExt cx="1807266" cy="1186733"/>
                  </a:xfrm>
                </p:grpSpPr>
                <p:grpSp>
                  <p:nvGrpSpPr>
                    <p:cNvPr id="12" name="그룹 11">
                      <a:extLst>
                        <a:ext uri="{FF2B5EF4-FFF2-40B4-BE49-F238E27FC236}">
                          <a16:creationId xmlns:a16="http://schemas.microsoft.com/office/drawing/2014/main" id="{0C63A4AA-6564-23FF-A7F8-6947DEFF89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47043" y="2448455"/>
                      <a:ext cx="1807266" cy="1013792"/>
                      <a:chOff x="1336811" y="639534"/>
                      <a:chExt cx="1807266" cy="1013792"/>
                    </a:xfrm>
                  </p:grpSpPr>
                  <p:sp>
                    <p:nvSpPr>
                      <p:cNvPr id="31" name="직사각형 30">
                        <a:extLst>
                          <a:ext uri="{FF2B5EF4-FFF2-40B4-BE49-F238E27FC236}">
                            <a16:creationId xmlns:a16="http://schemas.microsoft.com/office/drawing/2014/main" id="{6BE66E03-7567-3677-9BE0-BEC6E1F648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074" y="639534"/>
                        <a:ext cx="1741003" cy="101379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Pod </a:t>
                        </a:r>
                        <a:r>
                          <a:rPr lang="en-US" altLang="ko-KR" b="0" dirty="0">
                            <a:solidFill>
                              <a:srgbClr val="D4D4D4"/>
                            </a:solidFill>
                            <a:effectLst/>
                            <a:latin typeface="Consolas" panose="020B0609020204030204" pitchFamily="49" charset="0"/>
                          </a:rPr>
                          <a:t>(5hh9f</a:t>
                        </a:r>
                        <a:r>
                          <a:rPr lang="en-US" altLang="ko-KR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)</a:t>
                        </a:r>
                        <a:endPara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32" name="직사각형 31">
                        <a:extLst>
                          <a:ext uri="{FF2B5EF4-FFF2-40B4-BE49-F238E27FC236}">
                            <a16:creationId xmlns:a16="http://schemas.microsoft.com/office/drawing/2014/main" id="{76CD7926-A90D-9B8C-7805-663B54B007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6811" y="1349760"/>
                        <a:ext cx="1070113" cy="279274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10.0.1.4</a:t>
                        </a:r>
                        <a:endParaRPr lang="en-US" altLang="ko-KR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C11338A7-FF5C-6976-23C4-668A77E781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48750" y="2275514"/>
                      <a:ext cx="1070113" cy="369748"/>
                    </a:xfrm>
                    <a:prstGeom prst="rect">
                      <a:avLst/>
                    </a:prstGeom>
                    <a:ln w="28575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/>
                        <a:t>app=node</a:t>
                      </a:r>
                      <a:endParaRPr lang="ko-KR" altLang="en-US" sz="1200" dirty="0"/>
                    </a:p>
                  </p:txBody>
                </p:sp>
              </p:grpSp>
              <p:grpSp>
                <p:nvGrpSpPr>
                  <p:cNvPr id="52" name="그룹 51">
                    <a:extLst>
                      <a:ext uri="{FF2B5EF4-FFF2-40B4-BE49-F238E27FC236}">
                        <a16:creationId xmlns:a16="http://schemas.microsoft.com/office/drawing/2014/main" id="{5EC2A850-22EE-B02D-3355-D48512A1CE10}"/>
                      </a:ext>
                    </a:extLst>
                  </p:cNvPr>
                  <p:cNvGrpSpPr/>
                  <p:nvPr/>
                </p:nvGrpSpPr>
                <p:grpSpPr>
                  <a:xfrm>
                    <a:off x="7261589" y="3727946"/>
                    <a:ext cx="1807266" cy="1198666"/>
                    <a:chOff x="8647043" y="3727946"/>
                    <a:chExt cx="1807266" cy="1198666"/>
                  </a:xfrm>
                </p:grpSpPr>
                <p:grpSp>
                  <p:nvGrpSpPr>
                    <p:cNvPr id="13" name="그룹 12">
                      <a:extLst>
                        <a:ext uri="{FF2B5EF4-FFF2-40B4-BE49-F238E27FC236}">
                          <a16:creationId xmlns:a16="http://schemas.microsoft.com/office/drawing/2014/main" id="{31771B50-F639-7A28-AAC3-087A1C3E94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47043" y="3912820"/>
                      <a:ext cx="1807266" cy="1013792"/>
                      <a:chOff x="1336811" y="639534"/>
                      <a:chExt cx="1807266" cy="1013792"/>
                    </a:xfrm>
                  </p:grpSpPr>
                  <p:sp>
                    <p:nvSpPr>
                      <p:cNvPr id="29" name="직사각형 28">
                        <a:extLst>
                          <a:ext uri="{FF2B5EF4-FFF2-40B4-BE49-F238E27FC236}">
                            <a16:creationId xmlns:a16="http://schemas.microsoft.com/office/drawing/2014/main" id="{FE93445B-3081-0B7A-D553-6D92D73AE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074" y="639534"/>
                        <a:ext cx="1741003" cy="101379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Pod </a:t>
                        </a:r>
                        <a:r>
                          <a:rPr lang="en-US" altLang="ko-KR" b="0" dirty="0">
                            <a:solidFill>
                              <a:srgbClr val="D4D4D4"/>
                            </a:solidFill>
                            <a:effectLst/>
                            <a:latin typeface="Consolas" panose="020B0609020204030204" pitchFamily="49" charset="0"/>
                          </a:rPr>
                          <a:t>(gxl25</a:t>
                        </a:r>
                        <a:r>
                          <a:rPr lang="en-US" altLang="ko-KR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)</a:t>
                        </a:r>
                        <a:endPara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30" name="직사각형 29">
                        <a:extLst>
                          <a:ext uri="{FF2B5EF4-FFF2-40B4-BE49-F238E27FC236}">
                            <a16:creationId xmlns:a16="http://schemas.microsoft.com/office/drawing/2014/main" id="{C65BA019-A5C1-7330-8F52-46B585DD51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6811" y="1349760"/>
                        <a:ext cx="1070113" cy="279274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10.0.1.5</a:t>
                        </a:r>
                        <a:endParaRPr lang="en-US" altLang="ko-KR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</p:grpSp>
                <p:sp>
                  <p:nvSpPr>
                    <p:cNvPr id="38" name="직사각형 37">
                      <a:extLst>
                        <a:ext uri="{FF2B5EF4-FFF2-40B4-BE49-F238E27FC236}">
                          <a16:creationId xmlns:a16="http://schemas.microsoft.com/office/drawing/2014/main" id="{D9C9E722-C64F-56B0-B079-E097A31C2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48750" y="3727946"/>
                      <a:ext cx="1070113" cy="369748"/>
                    </a:xfrm>
                    <a:prstGeom prst="rect">
                      <a:avLst/>
                    </a:prstGeom>
                    <a:ln w="28575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/>
                        <a:t>app=node</a:t>
                      </a:r>
                      <a:endParaRPr lang="ko-KR" altLang="en-US" sz="1200" dirty="0"/>
                    </a:p>
                  </p:txBody>
                </p:sp>
              </p:grpSp>
              <p:sp>
                <p:nvSpPr>
                  <p:cNvPr id="44" name="직사각형 43">
                    <a:extLst>
                      <a:ext uri="{FF2B5EF4-FFF2-40B4-BE49-F238E27FC236}">
                        <a16:creationId xmlns:a16="http://schemas.microsoft.com/office/drawing/2014/main" id="{DE1B9F89-ABF7-196B-9F09-03F70EB411CC}"/>
                      </a:ext>
                    </a:extLst>
                  </p:cNvPr>
                  <p:cNvSpPr/>
                  <p:nvPr/>
                </p:nvSpPr>
                <p:spPr>
                  <a:xfrm>
                    <a:off x="4561609" y="1168965"/>
                    <a:ext cx="1133764" cy="3593718"/>
                  </a:xfrm>
                  <a:prstGeom prst="rect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/>
                      <a:t>endpoints</a:t>
                    </a:r>
                  </a:p>
                  <a:p>
                    <a:pPr algn="ctr"/>
                    <a:endParaRPr lang="en-US" altLang="ko-KR" sz="1200" dirty="0"/>
                  </a:p>
                  <a:p>
                    <a:pPr algn="ctr"/>
                    <a:r>
                      <a:rPr lang="en-US" altLang="ko-KR" sz="900" dirty="0"/>
                      <a:t>[ 172.17.0.3, 172.17.0.4, 172.17.0.5]</a:t>
                    </a:r>
                    <a:endParaRPr lang="ko-KR" altLang="en-US" sz="900" dirty="0"/>
                  </a:p>
                </p:txBody>
              </p:sp>
              <p:cxnSp>
                <p:nvCxnSpPr>
                  <p:cNvPr id="53" name="연결선: 꺾임 52">
                    <a:extLst>
                      <a:ext uri="{FF2B5EF4-FFF2-40B4-BE49-F238E27FC236}">
                        <a16:creationId xmlns:a16="http://schemas.microsoft.com/office/drawing/2014/main" id="{CC39E8FF-0675-5E61-FDF0-27C1AF9F15E8}"/>
                      </a:ext>
                    </a:extLst>
                  </p:cNvPr>
                  <p:cNvCxnSpPr>
                    <a:cxnSpLocks/>
                    <a:stCxn id="30" idx="3"/>
                    <a:endCxn id="35" idx="3"/>
                  </p:cNvCxnSpPr>
                  <p:nvPr/>
                </p:nvCxnSpPr>
                <p:spPr>
                  <a:xfrm flipV="1">
                    <a:off x="8331702" y="1833953"/>
                    <a:ext cx="12700" cy="2928730"/>
                  </a:xfrm>
                  <a:prstGeom prst="bentConnector3">
                    <a:avLst>
                      <a:gd name="adj1" fmla="val 13581819"/>
                    </a:avLst>
                  </a:prstGeom>
                  <a:ln w="25400">
                    <a:solidFill>
                      <a:schemeClr val="bg1">
                        <a:lumMod val="75000"/>
                      </a:schemeClr>
                    </a:solidFill>
                    <a:prstDash val="dash"/>
                    <a:headEnd type="arrow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화살표 연결선 57">
                    <a:extLst>
                      <a:ext uri="{FF2B5EF4-FFF2-40B4-BE49-F238E27FC236}">
                        <a16:creationId xmlns:a16="http://schemas.microsoft.com/office/drawing/2014/main" id="{F6D314DF-711F-2E36-F967-21644CB58C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331702" y="3298318"/>
                    <a:ext cx="1726698" cy="0"/>
                  </a:xfrm>
                  <a:prstGeom prst="straightConnector1">
                    <a:avLst/>
                  </a:prstGeom>
                  <a:ln w="22225">
                    <a:solidFill>
                      <a:schemeClr val="bg1">
                        <a:lumMod val="75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직선 화살표 연결선 60">
                    <a:extLst>
                      <a:ext uri="{FF2B5EF4-FFF2-40B4-BE49-F238E27FC236}">
                        <a16:creationId xmlns:a16="http://schemas.microsoft.com/office/drawing/2014/main" id="{4201AEDB-BC2A-6791-8648-E33353974EB0}"/>
                      </a:ext>
                    </a:extLst>
                  </p:cNvPr>
                  <p:cNvCxnSpPr>
                    <a:cxnSpLocks/>
                    <a:stCxn id="44" idx="3"/>
                    <a:endCxn id="31" idx="1"/>
                  </p:cNvCxnSpPr>
                  <p:nvPr/>
                </p:nvCxnSpPr>
                <p:spPr>
                  <a:xfrm flipV="1">
                    <a:off x="5695373" y="2955351"/>
                    <a:ext cx="1632479" cy="10473"/>
                  </a:xfrm>
                  <a:prstGeom prst="straightConnector1">
                    <a:avLst/>
                  </a:prstGeom>
                  <a:ln w="22225">
                    <a:solidFill>
                      <a:srgbClr val="FFC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67F3772F-1755-B0BB-154C-5242197A4C0C}"/>
                    </a:ext>
                  </a:extLst>
                </p:cNvPr>
                <p:cNvSpPr/>
                <p:nvPr/>
              </p:nvSpPr>
              <p:spPr>
                <a:xfrm>
                  <a:off x="2995393" y="1327052"/>
                  <a:ext cx="1133764" cy="646538"/>
                </a:xfrm>
                <a:prstGeom prst="rect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selector</a:t>
                  </a:r>
                </a:p>
                <a:p>
                  <a:pPr algn="ctr"/>
                  <a:r>
                    <a:rPr lang="en-US" altLang="ko-KR" sz="1000" dirty="0"/>
                    <a:t>[app=node]</a:t>
                  </a:r>
                </a:p>
              </p:txBody>
            </p:sp>
            <p:cxnSp>
              <p:nvCxnSpPr>
                <p:cNvPr id="82" name="직선 화살표 연결선 81">
                  <a:extLst>
                    <a:ext uri="{FF2B5EF4-FFF2-40B4-BE49-F238E27FC236}">
                      <a16:creationId xmlns:a16="http://schemas.microsoft.com/office/drawing/2014/main" id="{051B8833-C503-CAD5-68B7-3F2D73AB4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7670" y="1650321"/>
                  <a:ext cx="405474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1384DC0-17F5-1C33-1000-71FEE34E7AA8}"/>
                  </a:ext>
                </a:extLst>
              </p:cNvPr>
              <p:cNvSpPr/>
              <p:nvPr/>
            </p:nvSpPr>
            <p:spPr>
              <a:xfrm>
                <a:off x="2216814" y="5493209"/>
                <a:ext cx="1176179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10.0.1.0:80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4" name="연결선: 꺾임 3">
                <a:extLst>
                  <a:ext uri="{FF2B5EF4-FFF2-40B4-BE49-F238E27FC236}">
                    <a16:creationId xmlns:a16="http://schemas.microsoft.com/office/drawing/2014/main" id="{A7DD693C-EEA1-A650-3C3B-8B3D60E23F36}"/>
                  </a:ext>
                </a:extLst>
              </p:cNvPr>
              <p:cNvCxnSpPr>
                <a:cxnSpLocks/>
                <a:stCxn id="3" idx="3"/>
                <a:endCxn id="14" idx="2"/>
              </p:cNvCxnSpPr>
              <p:nvPr/>
            </p:nvCxnSpPr>
            <p:spPr>
              <a:xfrm flipV="1">
                <a:off x="3392993" y="4926612"/>
                <a:ext cx="573705" cy="706234"/>
              </a:xfrm>
              <a:prstGeom prst="bentConnector2">
                <a:avLst/>
              </a:prstGeom>
              <a:ln w="25400">
                <a:solidFill>
                  <a:schemeClr val="bg1"/>
                </a:solidFill>
                <a:prstDash val="dash"/>
                <a:headEnd type="arrow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1535B18-717E-ED6F-62FB-161B3A980993}"/>
                </a:ext>
              </a:extLst>
            </p:cNvPr>
            <p:cNvSpPr/>
            <p:nvPr/>
          </p:nvSpPr>
          <p:spPr>
            <a:xfrm>
              <a:off x="158573" y="3727946"/>
              <a:ext cx="1401322" cy="24604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Cloud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4E81BBA-6AD8-5C89-2DF7-24E6890375F6}"/>
                </a:ext>
              </a:extLst>
            </p:cNvPr>
            <p:cNvSpPr/>
            <p:nvPr/>
          </p:nvSpPr>
          <p:spPr>
            <a:xfrm>
              <a:off x="554183" y="5465256"/>
              <a:ext cx="1737158" cy="34026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LoadBalancer</a:t>
              </a:r>
              <a:endParaRPr lang="en-US" altLang="ko-KR" sz="10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9390388-3A12-F771-0880-55F30F9A67F3}"/>
                </a:ext>
              </a:extLst>
            </p:cNvPr>
            <p:cNvSpPr/>
            <p:nvPr/>
          </p:nvSpPr>
          <p:spPr>
            <a:xfrm>
              <a:off x="291202" y="4177690"/>
              <a:ext cx="1176179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242.12.2.62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416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D2164D35-51D0-12CE-A371-D5632675AA74}"/>
              </a:ext>
            </a:extLst>
          </p:cNvPr>
          <p:cNvGrpSpPr/>
          <p:nvPr/>
        </p:nvGrpSpPr>
        <p:grpSpPr>
          <a:xfrm>
            <a:off x="2851086" y="455708"/>
            <a:ext cx="6320626" cy="5747384"/>
            <a:chOff x="2851086" y="455708"/>
            <a:chExt cx="6320626" cy="574738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7C465FB-49CF-461B-4FA0-9C95280030DE}"/>
                </a:ext>
              </a:extLst>
            </p:cNvPr>
            <p:cNvSpPr/>
            <p:nvPr/>
          </p:nvSpPr>
          <p:spPr>
            <a:xfrm>
              <a:off x="5902038" y="455708"/>
              <a:ext cx="2207491" cy="5602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25001DA-E8E6-E3B9-5D9D-FAFCB3D3313A}"/>
                </a:ext>
              </a:extLst>
            </p:cNvPr>
            <p:cNvSpPr/>
            <p:nvPr/>
          </p:nvSpPr>
          <p:spPr>
            <a:xfrm>
              <a:off x="2851086" y="828217"/>
              <a:ext cx="1231387" cy="48717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C584FB8-0DF6-1D4C-848D-37F88042B1BF}"/>
                </a:ext>
              </a:extLst>
            </p:cNvPr>
            <p:cNvSpPr/>
            <p:nvPr/>
          </p:nvSpPr>
          <p:spPr>
            <a:xfrm>
              <a:off x="5902038" y="1157672"/>
              <a:ext cx="2207491" cy="5602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95850EC-FC3A-6CB9-098A-D88125880814}"/>
                </a:ext>
              </a:extLst>
            </p:cNvPr>
            <p:cNvSpPr/>
            <p:nvPr/>
          </p:nvSpPr>
          <p:spPr>
            <a:xfrm>
              <a:off x="5902038" y="1859636"/>
              <a:ext cx="2207491" cy="5602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A08F046-5F94-DB8A-8B05-68BB16ACA066}"/>
                </a:ext>
              </a:extLst>
            </p:cNvPr>
            <p:cNvSpPr/>
            <p:nvPr/>
          </p:nvSpPr>
          <p:spPr>
            <a:xfrm>
              <a:off x="5902038" y="3863926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41F71B48-5E53-035A-CEF7-66687557BC5A}"/>
                </a:ext>
              </a:extLst>
            </p:cNvPr>
            <p:cNvSpPr/>
            <p:nvPr/>
          </p:nvSpPr>
          <p:spPr>
            <a:xfrm>
              <a:off x="5902038" y="4565890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5E48F20-0C1D-01F1-3ACD-22CB0EFB2D9E}"/>
                </a:ext>
              </a:extLst>
            </p:cNvPr>
            <p:cNvSpPr/>
            <p:nvPr/>
          </p:nvSpPr>
          <p:spPr>
            <a:xfrm>
              <a:off x="5902038" y="5267854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11" name="연결선: 꺾임 110">
              <a:extLst>
                <a:ext uri="{FF2B5EF4-FFF2-40B4-BE49-F238E27FC236}">
                  <a16:creationId xmlns:a16="http://schemas.microsoft.com/office/drawing/2014/main" id="{CC59B6EB-E41F-247B-B577-B57641B5BCAF}"/>
                </a:ext>
              </a:extLst>
            </p:cNvPr>
            <p:cNvCxnSpPr>
              <a:cxnSpLocks/>
              <a:stCxn id="106" idx="1"/>
              <a:endCxn id="103" idx="3"/>
            </p:cNvCxnSpPr>
            <p:nvPr/>
          </p:nvCxnSpPr>
          <p:spPr>
            <a:xfrm rot="10800000" flipV="1">
              <a:off x="4082474" y="1437818"/>
              <a:ext cx="1819565" cy="1826282"/>
            </a:xfrm>
            <a:prstGeom prst="bentConnector3">
              <a:avLst>
                <a:gd name="adj1" fmla="val 62690"/>
              </a:avLst>
            </a:prstGeom>
            <a:ln w="25400"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8B8F8B3F-878E-B426-19F8-3540E898FCB4}"/>
                </a:ext>
              </a:extLst>
            </p:cNvPr>
            <p:cNvCxnSpPr>
              <a:cxnSpLocks/>
              <a:stCxn id="107" idx="1"/>
              <a:endCxn id="100" idx="1"/>
            </p:cNvCxnSpPr>
            <p:nvPr/>
          </p:nvCxnSpPr>
          <p:spPr>
            <a:xfrm rot="10800000">
              <a:off x="5902038" y="735854"/>
              <a:ext cx="12700" cy="1403928"/>
            </a:xfrm>
            <a:prstGeom prst="bentConnector3">
              <a:avLst>
                <a:gd name="adj1" fmla="val 5509094"/>
              </a:avLst>
            </a:prstGeom>
            <a:ln w="25400">
              <a:solidFill>
                <a:srgbClr val="FF0000"/>
              </a:solidFill>
              <a:prstDash val="dash"/>
              <a:headEnd type="arrow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C42EF87-C800-3FEB-B387-5BBC00987170}"/>
                </a:ext>
              </a:extLst>
            </p:cNvPr>
            <p:cNvSpPr txBox="1"/>
            <p:nvPr/>
          </p:nvSpPr>
          <p:spPr>
            <a:xfrm>
              <a:off x="5902037" y="2561600"/>
              <a:ext cx="32696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(1)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(1.0.0)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삭제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 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9A19666C-F84B-36C4-B665-667E90F24D7B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rot="10800000">
              <a:off x="4082478" y="3722256"/>
              <a:ext cx="1819561" cy="1123781"/>
            </a:xfrm>
            <a:prstGeom prst="bentConnector3">
              <a:avLst>
                <a:gd name="adj1" fmla="val 61675"/>
              </a:avLst>
            </a:prstGeom>
            <a:ln w="2540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01169D1B-3EE4-658A-5A53-06BA5632CC14}"/>
                </a:ext>
              </a:extLst>
            </p:cNvPr>
            <p:cNvCxnSpPr>
              <a:cxnSpLocks/>
              <a:stCxn id="110" idx="1"/>
              <a:endCxn id="108" idx="1"/>
            </p:cNvCxnSpPr>
            <p:nvPr/>
          </p:nvCxnSpPr>
          <p:spPr>
            <a:xfrm rot="10800000">
              <a:off x="5902038" y="4144072"/>
              <a:ext cx="12700" cy="1403928"/>
            </a:xfrm>
            <a:prstGeom prst="bentConnector3">
              <a:avLst>
                <a:gd name="adj1" fmla="val 5436362"/>
              </a:avLst>
            </a:prstGeom>
            <a:ln w="25400">
              <a:solidFill>
                <a:schemeClr val="accent1"/>
              </a:solidFill>
              <a:prstDash val="solid"/>
              <a:headEnd type="arrow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787F375-A645-92E6-5754-81AB5624CE5E}"/>
                </a:ext>
              </a:extLst>
            </p:cNvPr>
            <p:cNvSpPr txBox="1"/>
            <p:nvPr/>
          </p:nvSpPr>
          <p:spPr>
            <a:xfrm>
              <a:off x="5902036" y="5895315"/>
              <a:ext cx="32696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(2)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(1.0.2)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생성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20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8EDD1CCB-E8B7-ECE9-3EA5-3C15C2952407}"/>
              </a:ext>
            </a:extLst>
          </p:cNvPr>
          <p:cNvGrpSpPr/>
          <p:nvPr/>
        </p:nvGrpSpPr>
        <p:grpSpPr>
          <a:xfrm>
            <a:off x="2851086" y="455708"/>
            <a:ext cx="8038588" cy="5307302"/>
            <a:chOff x="2851086" y="455708"/>
            <a:chExt cx="8038588" cy="530730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9D6C2E2-7B56-0337-7A7A-96913A5BBB1C}"/>
                </a:ext>
              </a:extLst>
            </p:cNvPr>
            <p:cNvSpPr/>
            <p:nvPr/>
          </p:nvSpPr>
          <p:spPr>
            <a:xfrm>
              <a:off x="5902038" y="455708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6793ACD-F0B2-4D71-66BF-93459029EE4C}"/>
                </a:ext>
              </a:extLst>
            </p:cNvPr>
            <p:cNvSpPr/>
            <p:nvPr/>
          </p:nvSpPr>
          <p:spPr>
            <a:xfrm>
              <a:off x="2851086" y="828217"/>
              <a:ext cx="1231387" cy="48717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44E2B0-DD4E-6BDE-9F57-15F6FEE3967B}"/>
                </a:ext>
              </a:extLst>
            </p:cNvPr>
            <p:cNvSpPr/>
            <p:nvPr/>
          </p:nvSpPr>
          <p:spPr>
            <a:xfrm>
              <a:off x="5902033" y="2294562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BE833C-E255-5E7B-ACDF-E25E64A71F34}"/>
                </a:ext>
              </a:extLst>
            </p:cNvPr>
            <p:cNvSpPr/>
            <p:nvPr/>
          </p:nvSpPr>
          <p:spPr>
            <a:xfrm>
              <a:off x="5902033" y="4213684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01AB9CF-D462-8E8C-F39C-834FDF38B56C}"/>
                </a:ext>
              </a:extLst>
            </p:cNvPr>
            <p:cNvSpPr/>
            <p:nvPr/>
          </p:nvSpPr>
          <p:spPr>
            <a:xfrm>
              <a:off x="5902038" y="1375135"/>
              <a:ext cx="2207491" cy="56029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CE0792B-9693-2B08-AD1C-AC8DD8903F52}"/>
                </a:ext>
              </a:extLst>
            </p:cNvPr>
            <p:cNvSpPr/>
            <p:nvPr/>
          </p:nvSpPr>
          <p:spPr>
            <a:xfrm>
              <a:off x="5902033" y="3218464"/>
              <a:ext cx="2207491" cy="56029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6B1F4EC-C894-6BA4-5F78-CCF6ACF0EB6B}"/>
                </a:ext>
              </a:extLst>
            </p:cNvPr>
            <p:cNvSpPr/>
            <p:nvPr/>
          </p:nvSpPr>
          <p:spPr>
            <a:xfrm>
              <a:off x="5902033" y="5202719"/>
              <a:ext cx="2207491" cy="56029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B488DD90-5101-FCBF-F78D-DB2852995F3F}"/>
                </a:ext>
              </a:extLst>
            </p:cNvPr>
            <p:cNvCxnSpPr>
              <a:cxnSpLocks/>
              <a:stCxn id="7" idx="1"/>
              <a:endCxn id="139" idx="6"/>
            </p:cNvCxnSpPr>
            <p:nvPr/>
          </p:nvCxnSpPr>
          <p:spPr>
            <a:xfrm rot="10800000" flipV="1">
              <a:off x="4151744" y="735854"/>
              <a:ext cx="1750295" cy="2538754"/>
            </a:xfrm>
            <a:prstGeom prst="bentConnector3">
              <a:avLst>
                <a:gd name="adj1" fmla="val 61610"/>
              </a:avLst>
            </a:prstGeom>
            <a:ln w="25400"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623143-EB98-60C8-2ECE-6F0C9B6523F4}"/>
                </a:ext>
              </a:extLst>
            </p:cNvPr>
            <p:cNvSpPr txBox="1"/>
            <p:nvPr/>
          </p:nvSpPr>
          <p:spPr>
            <a:xfrm>
              <a:off x="8229602" y="581964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(1)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(1.0.0)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생성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947220FC-595F-BB16-11AA-E08681DBD194}"/>
                </a:ext>
              </a:extLst>
            </p:cNvPr>
            <p:cNvCxnSpPr>
              <a:cxnSpLocks/>
              <a:stCxn id="11" idx="1"/>
              <a:endCxn id="116" idx="6"/>
            </p:cNvCxnSpPr>
            <p:nvPr/>
          </p:nvCxnSpPr>
          <p:spPr>
            <a:xfrm rot="10800000" flipV="1">
              <a:off x="4137892" y="1655281"/>
              <a:ext cx="1764147" cy="458810"/>
            </a:xfrm>
            <a:prstGeom prst="bentConnector3">
              <a:avLst>
                <a:gd name="adj1" fmla="val 83508"/>
              </a:avLst>
            </a:prstGeom>
            <a:ln w="2540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A16616-F9D5-85C2-A39D-DA009386D034}"/>
                </a:ext>
              </a:extLst>
            </p:cNvPr>
            <p:cNvSpPr txBox="1"/>
            <p:nvPr/>
          </p:nvSpPr>
          <p:spPr>
            <a:xfrm>
              <a:off x="8229601" y="1501391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(2)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(1.0.2)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삭제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AA7A54-53B1-BAAF-C019-827B0974E3CE}"/>
                </a:ext>
              </a:extLst>
            </p:cNvPr>
            <p:cNvSpPr txBox="1"/>
            <p:nvPr/>
          </p:nvSpPr>
          <p:spPr>
            <a:xfrm>
              <a:off x="8229602" y="2420818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(3)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(1.0.0)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생성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6DCAC2-D6FD-ACF8-4006-8F73E2D52067}"/>
                </a:ext>
              </a:extLst>
            </p:cNvPr>
            <p:cNvSpPr txBox="1"/>
            <p:nvPr/>
          </p:nvSpPr>
          <p:spPr>
            <a:xfrm>
              <a:off x="8229601" y="3340245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(4)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(1.0.2)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삭제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5183C3-ECC5-7466-E336-FA250AC85133}"/>
                </a:ext>
              </a:extLst>
            </p:cNvPr>
            <p:cNvSpPr txBox="1"/>
            <p:nvPr/>
          </p:nvSpPr>
          <p:spPr>
            <a:xfrm>
              <a:off x="8229601" y="4354715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(5)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(1.0.0)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생성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5E8FF6C-90A6-06EA-284E-A47C3CF0AE12}"/>
                </a:ext>
              </a:extLst>
            </p:cNvPr>
            <p:cNvSpPr txBox="1"/>
            <p:nvPr/>
          </p:nvSpPr>
          <p:spPr>
            <a:xfrm>
              <a:off x="8229600" y="5274142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(6)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(1.0.2)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삭제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3" name="연결선: 꺾임 112">
              <a:extLst>
                <a:ext uri="{FF2B5EF4-FFF2-40B4-BE49-F238E27FC236}">
                  <a16:creationId xmlns:a16="http://schemas.microsoft.com/office/drawing/2014/main" id="{1C7B0180-1643-6718-7E6B-165629C9A458}"/>
                </a:ext>
              </a:extLst>
            </p:cNvPr>
            <p:cNvCxnSpPr>
              <a:cxnSpLocks/>
              <a:stCxn id="12" idx="1"/>
              <a:endCxn id="116" idx="6"/>
            </p:cNvCxnSpPr>
            <p:nvPr/>
          </p:nvCxnSpPr>
          <p:spPr>
            <a:xfrm rot="10800000">
              <a:off x="4137891" y="2114092"/>
              <a:ext cx="1764142" cy="1384519"/>
            </a:xfrm>
            <a:prstGeom prst="bentConnector3">
              <a:avLst>
                <a:gd name="adj1" fmla="val 83508"/>
              </a:avLst>
            </a:prstGeom>
            <a:ln w="2540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E45CA79-FE55-1417-79E6-9C635AF933CE}"/>
                </a:ext>
              </a:extLst>
            </p:cNvPr>
            <p:cNvSpPr/>
            <p:nvPr/>
          </p:nvSpPr>
          <p:spPr>
            <a:xfrm>
              <a:off x="3980873" y="2034364"/>
              <a:ext cx="157018" cy="159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연결선: 꺾임 127">
              <a:extLst>
                <a:ext uri="{FF2B5EF4-FFF2-40B4-BE49-F238E27FC236}">
                  <a16:creationId xmlns:a16="http://schemas.microsoft.com/office/drawing/2014/main" id="{98D4801A-142B-6E00-635B-ED9EECE5ECB2}"/>
                </a:ext>
              </a:extLst>
            </p:cNvPr>
            <p:cNvCxnSpPr>
              <a:cxnSpLocks/>
              <a:stCxn id="10" idx="1"/>
              <a:endCxn id="116" idx="6"/>
            </p:cNvCxnSpPr>
            <p:nvPr/>
          </p:nvCxnSpPr>
          <p:spPr>
            <a:xfrm rot="10800000">
              <a:off x="4137891" y="2114092"/>
              <a:ext cx="1764142" cy="2379739"/>
            </a:xfrm>
            <a:prstGeom prst="bentConnector3">
              <a:avLst>
                <a:gd name="adj1" fmla="val 90838"/>
              </a:avLst>
            </a:prstGeom>
            <a:ln w="2540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9109E9F3-5CF0-E631-613D-C4DE17EF7C46}"/>
                </a:ext>
              </a:extLst>
            </p:cNvPr>
            <p:cNvSpPr/>
            <p:nvPr/>
          </p:nvSpPr>
          <p:spPr>
            <a:xfrm>
              <a:off x="3994725" y="3194881"/>
              <a:ext cx="157018" cy="1594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2" name="연결선: 꺾임 141">
              <a:extLst>
                <a:ext uri="{FF2B5EF4-FFF2-40B4-BE49-F238E27FC236}">
                  <a16:creationId xmlns:a16="http://schemas.microsoft.com/office/drawing/2014/main" id="{44D24326-6F5B-E6AE-4694-4641508BEF58}"/>
                </a:ext>
              </a:extLst>
            </p:cNvPr>
            <p:cNvCxnSpPr>
              <a:cxnSpLocks/>
              <a:stCxn id="9" idx="1"/>
              <a:endCxn id="139" idx="6"/>
            </p:cNvCxnSpPr>
            <p:nvPr/>
          </p:nvCxnSpPr>
          <p:spPr>
            <a:xfrm rot="10800000" flipV="1">
              <a:off x="4151743" y="2574708"/>
              <a:ext cx="1750290" cy="699900"/>
            </a:xfrm>
            <a:prstGeom prst="bentConnector3">
              <a:avLst>
                <a:gd name="adj1" fmla="val 46306"/>
              </a:avLst>
            </a:prstGeom>
            <a:ln w="25400"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연결선: 꺾임 150">
              <a:extLst>
                <a:ext uri="{FF2B5EF4-FFF2-40B4-BE49-F238E27FC236}">
                  <a16:creationId xmlns:a16="http://schemas.microsoft.com/office/drawing/2014/main" id="{85CBAA00-499A-4F78-38CC-16779E9299BC}"/>
                </a:ext>
              </a:extLst>
            </p:cNvPr>
            <p:cNvCxnSpPr>
              <a:cxnSpLocks/>
              <a:stCxn id="13" idx="1"/>
              <a:endCxn id="139" idx="6"/>
            </p:cNvCxnSpPr>
            <p:nvPr/>
          </p:nvCxnSpPr>
          <p:spPr>
            <a:xfrm rot="10800000">
              <a:off x="4151743" y="3274609"/>
              <a:ext cx="1750290" cy="2208257"/>
            </a:xfrm>
            <a:prstGeom prst="bentConnector3">
              <a:avLst>
                <a:gd name="adj1" fmla="val 62137"/>
              </a:avLst>
            </a:prstGeom>
            <a:ln w="25400"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73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E1F9147F-EEF0-65AA-5C08-649E549102FF}"/>
              </a:ext>
            </a:extLst>
          </p:cNvPr>
          <p:cNvGrpSpPr/>
          <p:nvPr/>
        </p:nvGrpSpPr>
        <p:grpSpPr>
          <a:xfrm>
            <a:off x="467717" y="187626"/>
            <a:ext cx="11148547" cy="5451889"/>
            <a:chOff x="467717" y="187626"/>
            <a:chExt cx="11148547" cy="54518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5862AAD-2570-8FDE-871A-817C1EFFEB41}"/>
                </a:ext>
              </a:extLst>
            </p:cNvPr>
            <p:cNvSpPr/>
            <p:nvPr/>
          </p:nvSpPr>
          <p:spPr>
            <a:xfrm>
              <a:off x="467717" y="676532"/>
              <a:ext cx="11148547" cy="49629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20AFE7-D538-F2CF-CB28-8785E975B33F}"/>
                </a:ext>
              </a:extLst>
            </p:cNvPr>
            <p:cNvSpPr txBox="1"/>
            <p:nvPr/>
          </p:nvSpPr>
          <p:spPr>
            <a:xfrm>
              <a:off x="2633613" y="187626"/>
              <a:ext cx="68167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atin typeface="Consolas" panose="020B0609020204030204" pitchFamily="49" charset="0"/>
                </a:rPr>
                <a:t>Deployment (replicas=</a:t>
              </a:r>
              <a:r>
                <a:rPr lang="en-US" altLang="ko-KR" sz="18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5</a:t>
              </a:r>
              <a:r>
                <a:rPr lang="en-US" altLang="ko-KR" sz="1800" b="1" dirty="0">
                  <a:latin typeface="Consolas" panose="020B0609020204030204" pitchFamily="49" charset="0"/>
                </a:rPr>
                <a:t>,maxSurge=</a:t>
              </a:r>
              <a:r>
                <a:rPr lang="en-US" altLang="ko-KR" sz="18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800" b="1" dirty="0">
                  <a:latin typeface="Consolas" panose="020B0609020204030204" pitchFamily="49" charset="0"/>
                </a:rPr>
                <a:t>,maxUnavailable=</a:t>
              </a:r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800" b="1" dirty="0">
                  <a:latin typeface="Consolas" panose="020B0609020204030204" pitchFamily="49" charset="0"/>
                </a:rPr>
                <a:t>)</a:t>
              </a:r>
              <a:endParaRPr lang="ko-KR" altLang="en-US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A4D9887-799E-5621-DF53-39E24523E240}"/>
                </a:ext>
              </a:extLst>
            </p:cNvPr>
            <p:cNvGrpSpPr/>
            <p:nvPr/>
          </p:nvGrpSpPr>
          <p:grpSpPr>
            <a:xfrm>
              <a:off x="660309" y="812798"/>
              <a:ext cx="990691" cy="4690533"/>
              <a:chOff x="1075176" y="812800"/>
              <a:chExt cx="1672215" cy="4690533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FAC75F2-33EF-0663-138F-D3A5AD4D94BE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314CEB5-F796-0D55-D7B1-7CD16A66C11C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851BED1-A39A-3BA2-4AA0-203B2C93CE36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1D2706B-9251-7C3C-E0EF-9FBB93671A87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E0191A7-CAA2-7FCD-847E-EBCDB5F3FE52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F3DEDD1-F174-C962-F55D-E0F3452EC679}"/>
                  </a:ext>
                </a:extLst>
              </p:cNvPr>
              <p:cNvSpPr/>
              <p:nvPr/>
            </p:nvSpPr>
            <p:spPr>
              <a:xfrm>
                <a:off x="1211736" y="3080324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481E8B4-E8EB-886E-A4DB-3CE04B640117}"/>
                </a:ext>
              </a:extLst>
            </p:cNvPr>
            <p:cNvGrpSpPr/>
            <p:nvPr/>
          </p:nvGrpSpPr>
          <p:grpSpPr>
            <a:xfrm>
              <a:off x="1989806" y="812795"/>
              <a:ext cx="990691" cy="4690533"/>
              <a:chOff x="1075176" y="812800"/>
              <a:chExt cx="1672215" cy="4690533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40A04F7-2124-52EF-5819-7A42D30F43CF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5D4492D2-1134-5E44-1861-4DE933599064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34A601C-C87F-14B7-4A19-2E60F578DBBF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43F19856-7F3A-9B6D-5655-B4D13C35533A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360C9183-0CE8-B832-65A8-5967331745F1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0BA278EF-CF0D-763B-ACBB-ABED21DE5B90}"/>
                  </a:ext>
                </a:extLst>
              </p:cNvPr>
              <p:cNvSpPr/>
              <p:nvPr/>
            </p:nvSpPr>
            <p:spPr>
              <a:xfrm>
                <a:off x="1211736" y="3080324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8FF963AA-B76E-3FC8-DD2F-F992D8CD2F44}"/>
                  </a:ext>
                </a:extLst>
              </p:cNvPr>
              <p:cNvSpPr/>
              <p:nvPr/>
            </p:nvSpPr>
            <p:spPr>
              <a:xfrm>
                <a:off x="1211736" y="2609124"/>
                <a:ext cx="1379064" cy="3672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A7B0B63B-75FE-3B1C-D9F6-7E34342A8BEF}"/>
                </a:ext>
              </a:extLst>
            </p:cNvPr>
            <p:cNvGrpSpPr/>
            <p:nvPr/>
          </p:nvGrpSpPr>
          <p:grpSpPr>
            <a:xfrm>
              <a:off x="3318760" y="812795"/>
              <a:ext cx="990691" cy="4690533"/>
              <a:chOff x="1075176" y="812800"/>
              <a:chExt cx="1672215" cy="4690533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23C1DB1-E51F-7989-6D30-D50461076F8D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152CBD6F-C3D8-0AD3-085F-727307D43058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E4221D5-D58E-D911-C460-9C803ADABB2B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D450CCF-D784-89A2-7058-F0E41D599497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AF100047-082D-E758-9919-86916CFFC0C9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0D6F9E58-7227-5218-E890-A681DBEBB921}"/>
                  </a:ext>
                </a:extLst>
              </p:cNvPr>
              <p:cNvSpPr/>
              <p:nvPr/>
            </p:nvSpPr>
            <p:spPr>
              <a:xfrm>
                <a:off x="1211736" y="897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E339B8C6-3944-53CB-4495-41A10319AE09}"/>
                  </a:ext>
                </a:extLst>
              </p:cNvPr>
              <p:cNvSpPr/>
              <p:nvPr/>
            </p:nvSpPr>
            <p:spPr>
              <a:xfrm>
                <a:off x="1211736" y="3078143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2E0FA97A-77DD-3661-6F56-14C8DEE8C39D}"/>
                  </a:ext>
                </a:extLst>
              </p:cNvPr>
              <p:cNvSpPr/>
              <p:nvPr/>
            </p:nvSpPr>
            <p:spPr>
              <a:xfrm>
                <a:off x="1211736" y="2609124"/>
                <a:ext cx="1379064" cy="3672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Pod-7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4B199876-A497-DEFC-3E9A-C3C4FFC26AC2}"/>
                </a:ext>
              </a:extLst>
            </p:cNvPr>
            <p:cNvGrpSpPr/>
            <p:nvPr/>
          </p:nvGrpSpPr>
          <p:grpSpPr>
            <a:xfrm>
              <a:off x="4647714" y="812790"/>
              <a:ext cx="990691" cy="4690533"/>
              <a:chOff x="1075176" y="812800"/>
              <a:chExt cx="1672215" cy="4690533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E05F0E99-628D-01FF-3D47-76E5FE8162E2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71E439E5-2DC4-F1F5-19F6-EDC02238A2FF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92D3EA2-A889-8DD7-E6D9-F9BFB5A2DF73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9FE4959E-0824-4128-CA27-2FCC83AFEE16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BAA93ED7-2AE3-C63E-F172-0A784966E121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Pod-7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D3D1E254-9C36-B55C-F6A3-3477929FE70B}"/>
                  </a:ext>
                </a:extLst>
              </p:cNvPr>
              <p:cNvSpPr/>
              <p:nvPr/>
            </p:nvSpPr>
            <p:spPr>
              <a:xfrm>
                <a:off x="1211736" y="897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BCEEF35C-D351-EF9F-546F-90812F0AEC5F}"/>
                  </a:ext>
                </a:extLst>
              </p:cNvPr>
              <p:cNvSpPr/>
              <p:nvPr/>
            </p:nvSpPr>
            <p:spPr>
              <a:xfrm>
                <a:off x="1211736" y="3078143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C8825435-6450-FEA0-5AD8-2FB58A4B9B69}"/>
                  </a:ext>
                </a:extLst>
              </p:cNvPr>
              <p:cNvSpPr/>
              <p:nvPr/>
            </p:nvSpPr>
            <p:spPr>
              <a:xfrm>
                <a:off x="1211736" y="2609124"/>
                <a:ext cx="1379064" cy="3672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Pod-8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01C9609-17AE-FB1B-0A2A-D89CB25BAF6E}"/>
                  </a:ext>
                </a:extLst>
              </p:cNvPr>
              <p:cNvSpPr/>
              <p:nvPr/>
            </p:nvSpPr>
            <p:spPr>
              <a:xfrm>
                <a:off x="1232241" y="1318350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0C051AAE-2198-EC19-2B7E-9C75AFA12EC0}"/>
                </a:ext>
              </a:extLst>
            </p:cNvPr>
            <p:cNvGrpSpPr/>
            <p:nvPr/>
          </p:nvGrpSpPr>
          <p:grpSpPr>
            <a:xfrm>
              <a:off x="5976668" y="812780"/>
              <a:ext cx="990691" cy="4690533"/>
              <a:chOff x="1075176" y="812800"/>
              <a:chExt cx="1672215" cy="4690533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B5D34679-920B-093A-AEEB-3F3F24E7DEC0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CD3FBBD8-C505-AF85-7B6C-042A91831E31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B13B5857-18B3-49B0-5043-6BAC07153F0B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32138BF2-797B-A3F4-1CF7-6A45767F024D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Pod-8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ED2FF8AF-471B-99F8-21CC-5A74464C5035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Pod-7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89F9C0D8-2159-26BD-66CF-9999209915B3}"/>
                  </a:ext>
                </a:extLst>
              </p:cNvPr>
              <p:cNvSpPr/>
              <p:nvPr/>
            </p:nvSpPr>
            <p:spPr>
              <a:xfrm>
                <a:off x="1211736" y="897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9121392A-EC25-8FE2-B42D-67C32893D3AB}"/>
                  </a:ext>
                </a:extLst>
              </p:cNvPr>
              <p:cNvSpPr/>
              <p:nvPr/>
            </p:nvSpPr>
            <p:spPr>
              <a:xfrm>
                <a:off x="1211736" y="3078143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4EDD6B19-BAD2-03E0-A907-33C4E0211656}"/>
                  </a:ext>
                </a:extLst>
              </p:cNvPr>
              <p:cNvSpPr/>
              <p:nvPr/>
            </p:nvSpPr>
            <p:spPr>
              <a:xfrm>
                <a:off x="1211736" y="2609124"/>
                <a:ext cx="1379064" cy="3672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Pod-9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4AED64C-67CD-A2F4-1419-3FBF3ED288DA}"/>
                  </a:ext>
                </a:extLst>
              </p:cNvPr>
              <p:cNvSpPr/>
              <p:nvPr/>
            </p:nvSpPr>
            <p:spPr>
              <a:xfrm>
                <a:off x="1217949" y="1309883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9066C582-57CC-7D78-C8C2-77F339AD5ED9}"/>
                  </a:ext>
                </a:extLst>
              </p:cNvPr>
              <p:cNvSpPr/>
              <p:nvPr/>
            </p:nvSpPr>
            <p:spPr>
              <a:xfrm>
                <a:off x="1226028" y="1712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8D9FCE2C-1733-A900-94D0-F3C9AD846DF0}"/>
                </a:ext>
              </a:extLst>
            </p:cNvPr>
            <p:cNvGrpSpPr/>
            <p:nvPr/>
          </p:nvGrpSpPr>
          <p:grpSpPr>
            <a:xfrm>
              <a:off x="7305622" y="812779"/>
              <a:ext cx="990691" cy="4690533"/>
              <a:chOff x="1075176" y="812800"/>
              <a:chExt cx="1672215" cy="4690533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D083EBFC-AD5D-80C3-BBD0-529D3E882290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C42096D1-8AE6-CD3F-BDA6-37997406BA8D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17AEF322-21EE-20EB-21ED-32B7E1CE86DC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Pod-9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4C8A9A3A-8185-A245-B0A3-73AEFDD47C3D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Pod-8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1F8F0BBE-C494-35F7-1051-3A67C2B0D6CF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Pod-7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532B06BB-D205-D925-A98D-06AC3786E37F}"/>
                  </a:ext>
                </a:extLst>
              </p:cNvPr>
              <p:cNvSpPr/>
              <p:nvPr/>
            </p:nvSpPr>
            <p:spPr>
              <a:xfrm>
                <a:off x="1211736" y="897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4F3D15CC-5407-0C07-4FFF-E176A60CFEE1}"/>
                  </a:ext>
                </a:extLst>
              </p:cNvPr>
              <p:cNvSpPr/>
              <p:nvPr/>
            </p:nvSpPr>
            <p:spPr>
              <a:xfrm>
                <a:off x="1211736" y="3078143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0F5515F2-C081-5424-497C-44D44A5F5FBF}"/>
                  </a:ext>
                </a:extLst>
              </p:cNvPr>
              <p:cNvSpPr/>
              <p:nvPr/>
            </p:nvSpPr>
            <p:spPr>
              <a:xfrm>
                <a:off x="1211736" y="2609124"/>
                <a:ext cx="1379064" cy="3672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Pod-10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27AB6ACB-341D-A24F-709D-8E34C614D998}"/>
                  </a:ext>
                </a:extLst>
              </p:cNvPr>
              <p:cNvSpPr/>
              <p:nvPr/>
            </p:nvSpPr>
            <p:spPr>
              <a:xfrm>
                <a:off x="1211738" y="1318350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6FB22465-7160-6A94-3D46-B2F37C859D55}"/>
                  </a:ext>
                </a:extLst>
              </p:cNvPr>
              <p:cNvSpPr/>
              <p:nvPr/>
            </p:nvSpPr>
            <p:spPr>
              <a:xfrm>
                <a:off x="1211736" y="1746322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E3BDAD29-C816-7DA0-1843-7A581BF5D9B1}"/>
                  </a:ext>
                </a:extLst>
              </p:cNvPr>
              <p:cNvSpPr/>
              <p:nvPr/>
            </p:nvSpPr>
            <p:spPr>
              <a:xfrm>
                <a:off x="1211738" y="2174177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53BC5BDD-E8EF-5D5E-B531-050FED608813}"/>
                </a:ext>
              </a:extLst>
            </p:cNvPr>
            <p:cNvGrpSpPr/>
            <p:nvPr/>
          </p:nvGrpSpPr>
          <p:grpSpPr>
            <a:xfrm>
              <a:off x="8634576" y="812758"/>
              <a:ext cx="990691" cy="4690533"/>
              <a:chOff x="1075176" y="812800"/>
              <a:chExt cx="1672215" cy="4690533"/>
            </a:xfrm>
          </p:grpSpPr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D505AD2F-CE39-7D2B-FD84-CCC7E6D49EE3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0ED93F86-71A3-55EE-D6F6-7388AA9D8B5F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Pod-10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F791A330-8427-9337-7BBE-F7189862502C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Pod-9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4AA34BED-5105-5FB5-17C2-AAB47990464B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Pod-8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9FEDD45-A2F5-0B12-696A-A2DA5663491B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Pod-7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0D5545C7-D3E7-3454-FE90-4E61F4697718}"/>
                  </a:ext>
                </a:extLst>
              </p:cNvPr>
              <p:cNvSpPr/>
              <p:nvPr/>
            </p:nvSpPr>
            <p:spPr>
              <a:xfrm>
                <a:off x="1211736" y="897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774F68B-FAA1-A70C-F803-035B986F1345}"/>
                  </a:ext>
                </a:extLst>
              </p:cNvPr>
              <p:cNvSpPr/>
              <p:nvPr/>
            </p:nvSpPr>
            <p:spPr>
              <a:xfrm>
                <a:off x="1211736" y="3078143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A15DDE0B-6FAE-9C89-D23C-113958E35C01}"/>
                  </a:ext>
                </a:extLst>
              </p:cNvPr>
              <p:cNvSpPr/>
              <p:nvPr/>
            </p:nvSpPr>
            <p:spPr>
              <a:xfrm>
                <a:off x="1211738" y="1318350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C81FA45E-8567-00E1-5542-5D7A66D649FD}"/>
                  </a:ext>
                </a:extLst>
              </p:cNvPr>
              <p:cNvSpPr/>
              <p:nvPr/>
            </p:nvSpPr>
            <p:spPr>
              <a:xfrm>
                <a:off x="1211736" y="1746322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8796FB7A-87AA-59D5-30A4-FE4D595B9C46}"/>
                  </a:ext>
                </a:extLst>
              </p:cNvPr>
              <p:cNvSpPr/>
              <p:nvPr/>
            </p:nvSpPr>
            <p:spPr>
              <a:xfrm>
                <a:off x="1211738" y="2174177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E44FA993-9A57-0D31-F068-62412B63742F}"/>
                  </a:ext>
                </a:extLst>
              </p:cNvPr>
              <p:cNvSpPr/>
              <p:nvPr/>
            </p:nvSpPr>
            <p:spPr>
              <a:xfrm>
                <a:off x="1211736" y="2589135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EFE66575-F3CB-7369-AE88-5098F393883A}"/>
                </a:ext>
              </a:extLst>
            </p:cNvPr>
            <p:cNvCxnSpPr/>
            <p:nvPr/>
          </p:nvCxnSpPr>
          <p:spPr>
            <a:xfrm>
              <a:off x="528864" y="3027116"/>
              <a:ext cx="9271506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1774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B02E2324-C46F-33C5-C9F2-0E1EFCB8DAD0}"/>
              </a:ext>
            </a:extLst>
          </p:cNvPr>
          <p:cNvGrpSpPr/>
          <p:nvPr/>
        </p:nvGrpSpPr>
        <p:grpSpPr>
          <a:xfrm>
            <a:off x="467717" y="187626"/>
            <a:ext cx="11148547" cy="5451889"/>
            <a:chOff x="467717" y="187626"/>
            <a:chExt cx="11148547" cy="54518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1E2F49A-C534-6CB5-69BE-3AB91D8BFBC2}"/>
                </a:ext>
              </a:extLst>
            </p:cNvPr>
            <p:cNvSpPr/>
            <p:nvPr/>
          </p:nvSpPr>
          <p:spPr>
            <a:xfrm>
              <a:off x="467717" y="676532"/>
              <a:ext cx="11148547" cy="49629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0B9F34-071F-956A-060F-1449A1D25634}"/>
                </a:ext>
              </a:extLst>
            </p:cNvPr>
            <p:cNvSpPr txBox="1"/>
            <p:nvPr/>
          </p:nvSpPr>
          <p:spPr>
            <a:xfrm>
              <a:off x="2633613" y="187626"/>
              <a:ext cx="68167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atin typeface="Consolas" panose="020B0609020204030204" pitchFamily="49" charset="0"/>
                </a:rPr>
                <a:t>Deployment (replicas=</a:t>
              </a:r>
              <a:r>
                <a:rPr lang="en-US" altLang="ko-KR" sz="18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5</a:t>
              </a:r>
              <a:r>
                <a:rPr lang="en-US" altLang="ko-KR" sz="1800" b="1" dirty="0">
                  <a:latin typeface="Consolas" panose="020B0609020204030204" pitchFamily="49" charset="0"/>
                </a:rPr>
                <a:t>,maxSurge=</a:t>
              </a:r>
              <a:r>
                <a:rPr lang="en-US" altLang="ko-KR" sz="18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800" b="1" dirty="0">
                  <a:latin typeface="Consolas" panose="020B0609020204030204" pitchFamily="49" charset="0"/>
                </a:rPr>
                <a:t>,maxUnavailable=</a:t>
              </a:r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800" b="1" dirty="0">
                  <a:latin typeface="Consolas" panose="020B0609020204030204" pitchFamily="49" charset="0"/>
                </a:rPr>
                <a:t>)</a:t>
              </a:r>
              <a:endParaRPr lang="ko-KR" altLang="en-US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8F16660-7DFA-A8D7-D5A1-9E960FCCB74E}"/>
                </a:ext>
              </a:extLst>
            </p:cNvPr>
            <p:cNvGrpSpPr/>
            <p:nvPr/>
          </p:nvGrpSpPr>
          <p:grpSpPr>
            <a:xfrm>
              <a:off x="660309" y="812798"/>
              <a:ext cx="990691" cy="4690533"/>
              <a:chOff x="1075176" y="812800"/>
              <a:chExt cx="1672215" cy="4690533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543B3CE1-7CCB-EBE0-F689-8B084A3A53A2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8C371B20-7A4E-2910-F8F8-8C1B9F0E80F6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0ABB9B3-1A0B-3F16-E71E-1F576E6ED7AB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F12BA741-2005-518B-9661-F3559BA59BF4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8FC61E08-52D1-682D-1E6C-714D1BF25B14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2D518D8A-A0C0-FDAD-2EB3-11D66CE8147E}"/>
                  </a:ext>
                </a:extLst>
              </p:cNvPr>
              <p:cNvSpPr/>
              <p:nvPr/>
            </p:nvSpPr>
            <p:spPr>
              <a:xfrm>
                <a:off x="1211736" y="3080324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2BAEE16-F79E-36A9-2FEB-2B9D12109FBF}"/>
                </a:ext>
              </a:extLst>
            </p:cNvPr>
            <p:cNvGrpSpPr/>
            <p:nvPr/>
          </p:nvGrpSpPr>
          <p:grpSpPr>
            <a:xfrm>
              <a:off x="1989806" y="812795"/>
              <a:ext cx="990691" cy="4690533"/>
              <a:chOff x="1075176" y="812800"/>
              <a:chExt cx="1672215" cy="4690533"/>
            </a:xfrm>
          </p:grpSpPr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731D01C6-CFEF-34E0-261A-F6CCACEAFD9A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02195D52-2E3F-76BD-020E-F3662DB5CB2A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AD7F0E9B-8288-F766-33CF-F0CF3AD0490E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6AAEF43E-C45F-833D-0362-EBDF49EE8115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F27431C9-F3ED-0D61-E544-5803EDFC9C45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292EA7D-A2D1-3AFB-9C7E-E458A34522CE}"/>
                  </a:ext>
                </a:extLst>
              </p:cNvPr>
              <p:cNvSpPr/>
              <p:nvPr/>
            </p:nvSpPr>
            <p:spPr>
              <a:xfrm>
                <a:off x="1211736" y="308032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0303BEB-46B8-46D3-5DA2-6FD55F5F4310}"/>
                </a:ext>
              </a:extLst>
            </p:cNvPr>
            <p:cNvGrpSpPr/>
            <p:nvPr/>
          </p:nvGrpSpPr>
          <p:grpSpPr>
            <a:xfrm>
              <a:off x="4644656" y="812736"/>
              <a:ext cx="990691" cy="4690533"/>
              <a:chOff x="1075176" y="812800"/>
              <a:chExt cx="1672215" cy="4690533"/>
            </a:xfrm>
          </p:grpSpPr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F8907823-B341-8489-4A2D-C3C9B76E520E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C9CAE2FF-FD61-CF4E-F280-7DFA7AD7D0EF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BDE2DCD9-D335-A390-D0B4-0A78BA19C890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692F618F-C2A3-6855-99C6-D936A8F8E541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A624A241-6D30-9240-E764-6B9C85735455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1DC3E49D-C320-2BF5-20E5-EACB1559E4EF}"/>
                  </a:ext>
                </a:extLst>
              </p:cNvPr>
              <p:cNvSpPr/>
              <p:nvPr/>
            </p:nvSpPr>
            <p:spPr>
              <a:xfrm>
                <a:off x="1211736" y="897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70216B5-9E98-257C-9CEC-07A52BA211FD}"/>
                  </a:ext>
                </a:extLst>
              </p:cNvPr>
              <p:cNvSpPr/>
              <p:nvPr/>
            </p:nvSpPr>
            <p:spPr>
              <a:xfrm>
                <a:off x="1211736" y="3078143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E2454F1-175E-773B-CE5A-6623113626BF}"/>
                </a:ext>
              </a:extLst>
            </p:cNvPr>
            <p:cNvCxnSpPr/>
            <p:nvPr/>
          </p:nvCxnSpPr>
          <p:spPr>
            <a:xfrm>
              <a:off x="528864" y="3027116"/>
              <a:ext cx="9271506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2A8CAEB2-E99C-8F17-8942-76DBE81F2FC3}"/>
                </a:ext>
              </a:extLst>
            </p:cNvPr>
            <p:cNvGrpSpPr/>
            <p:nvPr/>
          </p:nvGrpSpPr>
          <p:grpSpPr>
            <a:xfrm>
              <a:off x="3315618" y="812737"/>
              <a:ext cx="990691" cy="4690533"/>
              <a:chOff x="1075176" y="812800"/>
              <a:chExt cx="1672215" cy="4690533"/>
            </a:xfrm>
          </p:grpSpPr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70391E20-C17F-FB76-F5A5-4330C6C9D708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2B7D1A8C-AB4C-3CA9-4281-138B36D3182C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6F9E3576-F18E-97D7-5D00-FB9E74677AA8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38EB1749-6CFB-7DEF-2A64-E4929CB80324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BBD3EE97-9034-01C2-852A-BA6EE32D5E31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84C596A3-C5BF-AB0B-6B26-0E8942D1FD71}"/>
                  </a:ext>
                </a:extLst>
              </p:cNvPr>
              <p:cNvSpPr/>
              <p:nvPr/>
            </p:nvSpPr>
            <p:spPr>
              <a:xfrm>
                <a:off x="1211736" y="3080324"/>
                <a:ext cx="1379064" cy="3672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03BA317E-60D6-A310-6734-8542CBDEB3CE}"/>
                </a:ext>
              </a:extLst>
            </p:cNvPr>
            <p:cNvSpPr/>
            <p:nvPr/>
          </p:nvSpPr>
          <p:spPr>
            <a:xfrm>
              <a:off x="3408284" y="879555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Pod-5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6379D29D-0CA1-EB7B-4BA3-851348A77E88}"/>
                </a:ext>
              </a:extLst>
            </p:cNvPr>
            <p:cNvGrpSpPr/>
            <p:nvPr/>
          </p:nvGrpSpPr>
          <p:grpSpPr>
            <a:xfrm>
              <a:off x="5970468" y="812795"/>
              <a:ext cx="990691" cy="4690533"/>
              <a:chOff x="1075176" y="812800"/>
              <a:chExt cx="1672215" cy="4690533"/>
            </a:xfrm>
          </p:grpSpPr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2F1A8397-A1C6-189A-A65C-F72CE668F406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A6645B40-DF9B-E646-8A4C-E4B9AD8CB312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F8C828FE-1C16-12B9-1AFD-4F3FDA8EB413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80885F5C-D4EF-36EA-3148-FD3CABF5D205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BCD770D9-778D-A55E-9FBC-B0E6C4B40F67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52502EBE-330D-789A-9AB0-479BE4735DB9}"/>
                  </a:ext>
                </a:extLst>
              </p:cNvPr>
              <p:cNvSpPr/>
              <p:nvPr/>
            </p:nvSpPr>
            <p:spPr>
              <a:xfrm>
                <a:off x="1211736" y="3080324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29068F32-389F-87CD-8AA0-D1F950112EB2}"/>
                </a:ext>
              </a:extLst>
            </p:cNvPr>
            <p:cNvGrpSpPr/>
            <p:nvPr/>
          </p:nvGrpSpPr>
          <p:grpSpPr>
            <a:xfrm>
              <a:off x="8625318" y="812736"/>
              <a:ext cx="990691" cy="4690533"/>
              <a:chOff x="1075176" y="812800"/>
              <a:chExt cx="1672215" cy="4690533"/>
            </a:xfrm>
          </p:grpSpPr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DB5C0CFE-CC56-2E59-DF4E-3053035EB586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77C4CB25-62F1-6572-B845-C21A0DFE1B98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DE62988B-2068-30B4-E68D-874C27D2B2A7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F3CCAB38-76EE-02A0-A6FE-7C621EF1ACF1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Pod-8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0DE86B78-DAA0-26AA-2DC8-CE225D679FC9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Pod-7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7019977B-CB49-A924-038E-B1F0889CF6E3}"/>
                  </a:ext>
                </a:extLst>
              </p:cNvPr>
              <p:cNvSpPr/>
              <p:nvPr/>
            </p:nvSpPr>
            <p:spPr>
              <a:xfrm>
                <a:off x="1211736" y="897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5D115A88-72AB-9E5A-06D7-C80C304721BF}"/>
                  </a:ext>
                </a:extLst>
              </p:cNvPr>
              <p:cNvSpPr/>
              <p:nvPr/>
            </p:nvSpPr>
            <p:spPr>
              <a:xfrm>
                <a:off x="1211736" y="3078143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23C20D97-458C-BFF6-5437-B1CC8B5809AB}"/>
                </a:ext>
              </a:extLst>
            </p:cNvPr>
            <p:cNvGrpSpPr/>
            <p:nvPr/>
          </p:nvGrpSpPr>
          <p:grpSpPr>
            <a:xfrm>
              <a:off x="7296280" y="812737"/>
              <a:ext cx="990691" cy="4690533"/>
              <a:chOff x="1075176" y="812800"/>
              <a:chExt cx="1672215" cy="4690533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BD32A7DE-32F4-39DD-5D70-DD847B877722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7040F550-32F9-8BA3-24C1-1988F1EBA604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315386A0-999B-8B59-4507-546673DEBD98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813CCB0-A440-C8C8-FB81-01098AFEB733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46FAE1F3-98F9-4B97-584F-3AEB757BDF32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Pod-7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6984D320-1D98-0811-4F46-F4E04DBB9CBD}"/>
                  </a:ext>
                </a:extLst>
              </p:cNvPr>
              <p:cNvSpPr/>
              <p:nvPr/>
            </p:nvSpPr>
            <p:spPr>
              <a:xfrm>
                <a:off x="1211736" y="3080324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6C61E579-8598-3237-3F90-BD8850ABCCC7}"/>
                </a:ext>
              </a:extLst>
            </p:cNvPr>
            <p:cNvSpPr/>
            <p:nvPr/>
          </p:nvSpPr>
          <p:spPr>
            <a:xfrm>
              <a:off x="7377184" y="897390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Pod-5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7E861894-CF8B-8CDB-124A-B7C888DE820D}"/>
                </a:ext>
              </a:extLst>
            </p:cNvPr>
            <p:cNvSpPr/>
            <p:nvPr/>
          </p:nvSpPr>
          <p:spPr>
            <a:xfrm>
              <a:off x="6054330" y="897390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Pod-5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E6EEA9D1-684A-D4E9-B659-EF4987F51FCD}"/>
                </a:ext>
              </a:extLst>
            </p:cNvPr>
            <p:cNvSpPr/>
            <p:nvPr/>
          </p:nvSpPr>
          <p:spPr>
            <a:xfrm>
              <a:off x="7377184" y="1331941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Pod-4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C25A2DA8-8A62-135B-7E64-BC114CB967DA}"/>
                </a:ext>
              </a:extLst>
            </p:cNvPr>
            <p:cNvSpPr/>
            <p:nvPr/>
          </p:nvSpPr>
          <p:spPr>
            <a:xfrm>
              <a:off x="8706222" y="1332782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Pod-4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630D9F2D-FD1E-8546-85F0-45ABEAC2DC9E}"/>
              </a:ext>
            </a:extLst>
          </p:cNvPr>
          <p:cNvCxnSpPr>
            <a:cxnSpLocks/>
            <a:stCxn id="224" idx="3"/>
            <a:endCxn id="184" idx="1"/>
          </p:cNvCxnSpPr>
          <p:nvPr/>
        </p:nvCxnSpPr>
        <p:spPr>
          <a:xfrm flipV="1">
            <a:off x="4213538" y="3261685"/>
            <a:ext cx="512022" cy="2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8FD1DE48-37BD-056C-6F86-D781E38812AA}"/>
              </a:ext>
            </a:extLst>
          </p:cNvPr>
          <p:cNvCxnSpPr>
            <a:cxnSpLocks/>
            <a:stCxn id="247" idx="3"/>
            <a:endCxn id="239" idx="1"/>
          </p:cNvCxnSpPr>
          <p:nvPr/>
        </p:nvCxnSpPr>
        <p:spPr>
          <a:xfrm flipV="1">
            <a:off x="8194200" y="3750693"/>
            <a:ext cx="51202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00713664-CC50-5418-29D2-6B060033146D}"/>
              </a:ext>
            </a:extLst>
          </p:cNvPr>
          <p:cNvCxnSpPr>
            <a:stCxn id="210" idx="3"/>
            <a:endCxn id="226" idx="1"/>
          </p:cNvCxnSpPr>
          <p:nvPr/>
        </p:nvCxnSpPr>
        <p:spPr>
          <a:xfrm flipV="1">
            <a:off x="2887726" y="1063161"/>
            <a:ext cx="520558" cy="220076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C64830ED-C962-AF9F-9600-8FCCBDDDBB5F}"/>
              </a:ext>
            </a:extLst>
          </p:cNvPr>
          <p:cNvCxnSpPr>
            <a:cxnSpLocks/>
            <a:stCxn id="232" idx="3"/>
            <a:endCxn id="251" idx="1"/>
          </p:cNvCxnSpPr>
          <p:nvPr/>
        </p:nvCxnSpPr>
        <p:spPr>
          <a:xfrm flipV="1">
            <a:off x="6868388" y="1515547"/>
            <a:ext cx="508796" cy="223520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1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011D05C-B3CD-1012-4321-96D7A890E309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C78162B-590E-927B-05DF-7943E5F454DC}"/>
              </a:ext>
            </a:extLst>
          </p:cNvPr>
          <p:cNvGrpSpPr/>
          <p:nvPr/>
        </p:nvGrpSpPr>
        <p:grpSpPr>
          <a:xfrm>
            <a:off x="384312" y="309829"/>
            <a:ext cx="11343862" cy="6064467"/>
            <a:chOff x="384312" y="309829"/>
            <a:chExt cx="11343862" cy="606446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D9939C-A73C-406B-369E-BCDAA559457C}"/>
                </a:ext>
              </a:extLst>
            </p:cNvPr>
            <p:cNvSpPr/>
            <p:nvPr/>
          </p:nvSpPr>
          <p:spPr>
            <a:xfrm>
              <a:off x="384312" y="309829"/>
              <a:ext cx="11343862" cy="606446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FFCCE5F-FA8F-2F1F-E6F4-6A224F7BD3D0}"/>
                </a:ext>
              </a:extLst>
            </p:cNvPr>
            <p:cNvSpPr/>
            <p:nvPr/>
          </p:nvSpPr>
          <p:spPr>
            <a:xfrm>
              <a:off x="536713" y="462230"/>
              <a:ext cx="2802836" cy="41627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6AE2C41-5AAB-63BA-3F0B-040D34E8C1E3}"/>
                </a:ext>
              </a:extLst>
            </p:cNvPr>
            <p:cNvSpPr/>
            <p:nvPr/>
          </p:nvSpPr>
          <p:spPr>
            <a:xfrm>
              <a:off x="3644347" y="462230"/>
              <a:ext cx="2802836" cy="41627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1A565-7C44-AEE9-B4C3-9B5FC66751FC}"/>
                </a:ext>
              </a:extLst>
            </p:cNvPr>
            <p:cNvSpPr/>
            <p:nvPr/>
          </p:nvSpPr>
          <p:spPr>
            <a:xfrm>
              <a:off x="6751981" y="462230"/>
              <a:ext cx="2802836" cy="41627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0527EF-C4B3-3B29-2094-22DE269BAA8F}"/>
                </a:ext>
              </a:extLst>
            </p:cNvPr>
            <p:cNvSpPr/>
            <p:nvPr/>
          </p:nvSpPr>
          <p:spPr>
            <a:xfrm>
              <a:off x="9859615" y="309829"/>
              <a:ext cx="1577009" cy="606446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Kubernetes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5715E18-D92F-0673-26E6-1148469C5937}"/>
                </a:ext>
              </a:extLst>
            </p:cNvPr>
            <p:cNvSpPr/>
            <p:nvPr/>
          </p:nvSpPr>
          <p:spPr>
            <a:xfrm>
              <a:off x="1403074" y="1810635"/>
              <a:ext cx="1741003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66E740-7E09-6359-6D07-D267A4DA5F4B}"/>
                </a:ext>
              </a:extLst>
            </p:cNvPr>
            <p:cNvSpPr/>
            <p:nvPr/>
          </p:nvSpPr>
          <p:spPr>
            <a:xfrm>
              <a:off x="7618342" y="1810635"/>
              <a:ext cx="174100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EF6D1CD-E442-25DC-555E-4A29905E94F7}"/>
                </a:ext>
              </a:extLst>
            </p:cNvPr>
            <p:cNvSpPr/>
            <p:nvPr/>
          </p:nvSpPr>
          <p:spPr>
            <a:xfrm>
              <a:off x="1403074" y="639534"/>
              <a:ext cx="1741003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8D531D4-2489-1018-5CBC-607637E62819}"/>
                </a:ext>
              </a:extLst>
            </p:cNvPr>
            <p:cNvSpPr/>
            <p:nvPr/>
          </p:nvSpPr>
          <p:spPr>
            <a:xfrm>
              <a:off x="4510708" y="639534"/>
              <a:ext cx="174100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FC0C767-4883-C5DC-35F3-59EA931EC1FE}"/>
                </a:ext>
              </a:extLst>
            </p:cNvPr>
            <p:cNvSpPr/>
            <p:nvPr/>
          </p:nvSpPr>
          <p:spPr>
            <a:xfrm>
              <a:off x="7618342" y="639534"/>
              <a:ext cx="174100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8B2CC4D-5D91-4EC3-F97A-A3C7BF0990B1}"/>
                </a:ext>
              </a:extLst>
            </p:cNvPr>
            <p:cNvSpPr/>
            <p:nvPr/>
          </p:nvSpPr>
          <p:spPr>
            <a:xfrm>
              <a:off x="1403075" y="4311261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10.0.1.0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167BD6-9836-9A9D-F766-9B9D24B1E871}"/>
                </a:ext>
              </a:extLst>
            </p:cNvPr>
            <p:cNvSpPr/>
            <p:nvPr/>
          </p:nvSpPr>
          <p:spPr>
            <a:xfrm>
              <a:off x="4510708" y="4311261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10.0.2.0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DD603F9-40EE-D1D3-3E32-AAFB73587993}"/>
                </a:ext>
              </a:extLst>
            </p:cNvPr>
            <p:cNvSpPr/>
            <p:nvPr/>
          </p:nvSpPr>
          <p:spPr>
            <a:xfrm>
              <a:off x="7618342" y="4308133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10.0.3.0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94DC966-E764-3CB2-B281-A31036CDDFDC}"/>
                </a:ext>
              </a:extLst>
            </p:cNvPr>
            <p:cNvSpPr/>
            <p:nvPr/>
          </p:nvSpPr>
          <p:spPr>
            <a:xfrm>
              <a:off x="1318588" y="2516563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10.0.1.1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705B830-59A1-01E3-D62C-6A59A5B0AA7E}"/>
                </a:ext>
              </a:extLst>
            </p:cNvPr>
            <p:cNvSpPr/>
            <p:nvPr/>
          </p:nvSpPr>
          <p:spPr>
            <a:xfrm>
              <a:off x="1336811" y="1349760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10.0.1.2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F2A175D-CB86-5C3F-35FB-2E186A5E4334}"/>
                </a:ext>
              </a:extLst>
            </p:cNvPr>
            <p:cNvSpPr/>
            <p:nvPr/>
          </p:nvSpPr>
          <p:spPr>
            <a:xfrm>
              <a:off x="4457697" y="1349760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10.0.2.1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F60679C-EF50-78AD-721A-1D36A4FCC47E}"/>
                </a:ext>
              </a:extLst>
            </p:cNvPr>
            <p:cNvSpPr/>
            <p:nvPr/>
          </p:nvSpPr>
          <p:spPr>
            <a:xfrm>
              <a:off x="7613371" y="2516563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10.0.3.1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F17346A-3D9F-7532-08F0-D7D1F95B0FBC}"/>
                </a:ext>
              </a:extLst>
            </p:cNvPr>
            <p:cNvSpPr/>
            <p:nvPr/>
          </p:nvSpPr>
          <p:spPr>
            <a:xfrm>
              <a:off x="7619995" y="1330914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10.0.3.2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AE4D6B9-5707-7E90-DEAE-DB49D73A4CAD}"/>
                </a:ext>
              </a:extLst>
            </p:cNvPr>
            <p:cNvGrpSpPr/>
            <p:nvPr/>
          </p:nvGrpSpPr>
          <p:grpSpPr>
            <a:xfrm>
              <a:off x="1938131" y="4625009"/>
              <a:ext cx="6215268" cy="1510748"/>
              <a:chOff x="1938131" y="4625009"/>
              <a:chExt cx="6215268" cy="1510748"/>
            </a:xfrm>
          </p:grpSpPr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384145B2-6E96-F8D4-AA95-27794CBE5AAD}"/>
                  </a:ext>
                </a:extLst>
              </p:cNvPr>
              <p:cNvCxnSpPr>
                <a:endCxn id="46" idx="2"/>
              </p:cNvCxnSpPr>
              <p:nvPr/>
            </p:nvCxnSpPr>
            <p:spPr>
              <a:xfrm>
                <a:off x="1938131" y="4625009"/>
                <a:ext cx="6215268" cy="12700"/>
              </a:xfrm>
              <a:prstGeom prst="bentConnector4">
                <a:avLst>
                  <a:gd name="adj1" fmla="val -80"/>
                  <a:gd name="adj2" fmla="val 11865213"/>
                </a:avLst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E64AC4-1C0A-B23E-54E7-9AFC6808D558}"/>
                  </a:ext>
                </a:extLst>
              </p:cNvPr>
              <p:cNvCxnSpPr>
                <a:stCxn id="22" idx="2"/>
              </p:cNvCxnSpPr>
              <p:nvPr/>
            </p:nvCxnSpPr>
            <p:spPr>
              <a:xfrm flipH="1">
                <a:off x="5035826" y="4625009"/>
                <a:ext cx="9939" cy="1510748"/>
              </a:xfrm>
              <a:prstGeom prst="straightConnector1">
                <a:avLst/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67FA810A-C0DC-E8D7-83DD-9280F9059E35}"/>
                </a:ext>
              </a:extLst>
            </p:cNvPr>
            <p:cNvCxnSpPr>
              <a:cxnSpLocks/>
              <a:stCxn id="41" idx="1"/>
              <a:endCxn id="27" idx="1"/>
            </p:cNvCxnSpPr>
            <p:nvPr/>
          </p:nvCxnSpPr>
          <p:spPr>
            <a:xfrm rot="10800000" flipV="1">
              <a:off x="1403074" y="1146429"/>
              <a:ext cx="12700" cy="1171101"/>
            </a:xfrm>
            <a:prstGeom prst="bentConnector3">
              <a:avLst>
                <a:gd name="adj1" fmla="val 3991307"/>
              </a:avLst>
            </a:prstGeom>
            <a:ln w="28575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110775A5-8CAB-6CC9-1947-CC55DFCD7CF1}"/>
                </a:ext>
              </a:extLst>
            </p:cNvPr>
            <p:cNvCxnSpPr>
              <a:cxnSpLocks/>
              <a:stCxn id="43" idx="1"/>
              <a:endCxn id="40" idx="1"/>
            </p:cNvCxnSpPr>
            <p:nvPr/>
          </p:nvCxnSpPr>
          <p:spPr>
            <a:xfrm rot="10800000" flipV="1">
              <a:off x="7618342" y="1146429"/>
              <a:ext cx="12700" cy="1171101"/>
            </a:xfrm>
            <a:prstGeom prst="bentConnector3">
              <a:avLst>
                <a:gd name="adj1" fmla="val 3782606"/>
              </a:avLst>
            </a:prstGeom>
            <a:ln w="28575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0929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0ACFBC47-79C2-ED71-D2AD-668453F83BC1}"/>
              </a:ext>
            </a:extLst>
          </p:cNvPr>
          <p:cNvGrpSpPr/>
          <p:nvPr/>
        </p:nvGrpSpPr>
        <p:grpSpPr>
          <a:xfrm>
            <a:off x="467717" y="187626"/>
            <a:ext cx="11148547" cy="5451889"/>
            <a:chOff x="467717" y="187626"/>
            <a:chExt cx="11148547" cy="5451889"/>
          </a:xfrm>
        </p:grpSpPr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id="{B02E2324-C46F-33C5-C9F2-0E1EFCB8DAD0}"/>
                </a:ext>
              </a:extLst>
            </p:cNvPr>
            <p:cNvGrpSpPr/>
            <p:nvPr/>
          </p:nvGrpSpPr>
          <p:grpSpPr>
            <a:xfrm>
              <a:off x="467717" y="187626"/>
              <a:ext cx="11148547" cy="5451889"/>
              <a:chOff x="467717" y="187626"/>
              <a:chExt cx="11148547" cy="5451889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1E2F49A-C534-6CB5-69BE-3AB91D8BFBC2}"/>
                  </a:ext>
                </a:extLst>
              </p:cNvPr>
              <p:cNvSpPr/>
              <p:nvPr/>
            </p:nvSpPr>
            <p:spPr>
              <a:xfrm>
                <a:off x="467717" y="676532"/>
                <a:ext cx="11148547" cy="496298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B9F34-071F-956A-060F-1449A1D25634}"/>
                  </a:ext>
                </a:extLst>
              </p:cNvPr>
              <p:cNvSpPr txBox="1"/>
              <p:nvPr/>
            </p:nvSpPr>
            <p:spPr>
              <a:xfrm>
                <a:off x="2633613" y="187626"/>
                <a:ext cx="68167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latin typeface="Consolas" panose="020B0609020204030204" pitchFamily="49" charset="0"/>
                  </a:rPr>
                  <a:t>Deployment (replicas=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5</a:t>
                </a:r>
                <a:r>
                  <a:rPr lang="en-US" altLang="ko-KR" sz="1800" b="1" dirty="0">
                    <a:latin typeface="Consolas" panose="020B0609020204030204" pitchFamily="49" charset="0"/>
                  </a:rPr>
                  <a:t>,maxSurge=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ko-KR" sz="1800" b="1" dirty="0">
                    <a:latin typeface="Consolas" panose="020B0609020204030204" pitchFamily="49" charset="0"/>
                  </a:rPr>
                  <a:t>,maxUnavailable=</a:t>
                </a:r>
                <a:r>
                  <a:rPr lang="en-US" altLang="ko-KR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ko-KR" sz="1800" b="1" dirty="0">
                    <a:latin typeface="Consolas" panose="020B0609020204030204" pitchFamily="49" charset="0"/>
                  </a:rPr>
                  <a:t>)</a:t>
                </a:r>
                <a:endParaRPr lang="ko-KR" altLang="en-US" dirty="0"/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8F16660-7DFA-A8D7-D5A1-9E960FCCB74E}"/>
                  </a:ext>
                </a:extLst>
              </p:cNvPr>
              <p:cNvGrpSpPr/>
              <p:nvPr/>
            </p:nvGrpSpPr>
            <p:grpSpPr>
              <a:xfrm>
                <a:off x="660309" y="812798"/>
                <a:ext cx="990691" cy="4690533"/>
                <a:chOff x="1075176" y="812800"/>
                <a:chExt cx="1672215" cy="4690533"/>
              </a:xfrm>
            </p:grpSpPr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543B3CE1-7CCB-EBE0-F689-8B084A3A53A2}"/>
                    </a:ext>
                  </a:extLst>
                </p:cNvPr>
                <p:cNvSpPr/>
                <p:nvPr/>
              </p:nvSpPr>
              <p:spPr>
                <a:xfrm>
                  <a:off x="1075176" y="812800"/>
                  <a:ext cx="1672215" cy="469053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bg1">
                      <a:lumMod val="9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8C371B20-7A4E-2910-F8F8-8C1B9F0E80F6}"/>
                    </a:ext>
                  </a:extLst>
                </p:cNvPr>
                <p:cNvSpPr/>
                <p:nvPr/>
              </p:nvSpPr>
              <p:spPr>
                <a:xfrm>
                  <a:off x="1211736" y="5025515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Pod-1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10ABB9B3-1A0B-3F16-E71E-1F576E6ED7AB}"/>
                    </a:ext>
                  </a:extLst>
                </p:cNvPr>
                <p:cNvSpPr/>
                <p:nvPr/>
              </p:nvSpPr>
              <p:spPr>
                <a:xfrm>
                  <a:off x="1211736" y="4538688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Pod-2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F12BA741-2005-518B-9661-F3559BA59BF4}"/>
                    </a:ext>
                  </a:extLst>
                </p:cNvPr>
                <p:cNvSpPr/>
                <p:nvPr/>
              </p:nvSpPr>
              <p:spPr>
                <a:xfrm>
                  <a:off x="1211736" y="405186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Pod-3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id="{8FC61E08-52D1-682D-1E6C-714D1BF25B14}"/>
                    </a:ext>
                  </a:extLst>
                </p:cNvPr>
                <p:cNvSpPr/>
                <p:nvPr/>
              </p:nvSpPr>
              <p:spPr>
                <a:xfrm>
                  <a:off x="1211736" y="356715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Pod-4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2D518D8A-A0C0-FDAD-2EB3-11D66CE8147E}"/>
                    </a:ext>
                  </a:extLst>
                </p:cNvPr>
                <p:cNvSpPr/>
                <p:nvPr/>
              </p:nvSpPr>
              <p:spPr>
                <a:xfrm>
                  <a:off x="1211736" y="3080324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Pod-5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92BAEE16-F79E-36A9-2FEB-2B9D12109FBF}"/>
                  </a:ext>
                </a:extLst>
              </p:cNvPr>
              <p:cNvGrpSpPr/>
              <p:nvPr/>
            </p:nvGrpSpPr>
            <p:grpSpPr>
              <a:xfrm>
                <a:off x="1989806" y="812795"/>
                <a:ext cx="990691" cy="4690533"/>
                <a:chOff x="1075176" y="812800"/>
                <a:chExt cx="1672215" cy="4690533"/>
              </a:xfrm>
            </p:grpSpPr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731D01C6-CFEF-34E0-261A-F6CCACEAFD9A}"/>
                    </a:ext>
                  </a:extLst>
                </p:cNvPr>
                <p:cNvSpPr/>
                <p:nvPr/>
              </p:nvSpPr>
              <p:spPr>
                <a:xfrm>
                  <a:off x="1075176" y="812800"/>
                  <a:ext cx="1672215" cy="469053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bg1">
                      <a:lumMod val="9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02195D52-2E3F-76BD-020E-F3662DB5CB2A}"/>
                    </a:ext>
                  </a:extLst>
                </p:cNvPr>
                <p:cNvSpPr/>
                <p:nvPr/>
              </p:nvSpPr>
              <p:spPr>
                <a:xfrm>
                  <a:off x="1211736" y="5025515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Pod-1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AD7F0E9B-8288-F766-33CF-F0CF3AD0490E}"/>
                    </a:ext>
                  </a:extLst>
                </p:cNvPr>
                <p:cNvSpPr/>
                <p:nvPr/>
              </p:nvSpPr>
              <p:spPr>
                <a:xfrm>
                  <a:off x="1211736" y="4538688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Pod-2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6AAEF43E-C45F-833D-0362-EBDF49EE8115}"/>
                    </a:ext>
                  </a:extLst>
                </p:cNvPr>
                <p:cNvSpPr/>
                <p:nvPr/>
              </p:nvSpPr>
              <p:spPr>
                <a:xfrm>
                  <a:off x="1211736" y="405186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Pod-3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9" name="직사각형 208">
                  <a:extLst>
                    <a:ext uri="{FF2B5EF4-FFF2-40B4-BE49-F238E27FC236}">
                      <a16:creationId xmlns:a16="http://schemas.microsoft.com/office/drawing/2014/main" id="{F27431C9-F3ED-0D61-E544-5803EDFC9C45}"/>
                    </a:ext>
                  </a:extLst>
                </p:cNvPr>
                <p:cNvSpPr/>
                <p:nvPr/>
              </p:nvSpPr>
              <p:spPr>
                <a:xfrm>
                  <a:off x="1211736" y="356715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Pod-4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0" name="직사각형 209">
                  <a:extLst>
                    <a:ext uri="{FF2B5EF4-FFF2-40B4-BE49-F238E27FC236}">
                      <a16:creationId xmlns:a16="http://schemas.microsoft.com/office/drawing/2014/main" id="{B292EA7D-A2D1-3AFB-9C7E-E458A34522CE}"/>
                    </a:ext>
                  </a:extLst>
                </p:cNvPr>
                <p:cNvSpPr/>
                <p:nvPr/>
              </p:nvSpPr>
              <p:spPr>
                <a:xfrm>
                  <a:off x="1211736" y="3080324"/>
                  <a:ext cx="1379064" cy="3672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Pod-5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F0303BEB-46B8-46D3-5DA2-6FD55F5F4310}"/>
                  </a:ext>
                </a:extLst>
              </p:cNvPr>
              <p:cNvGrpSpPr/>
              <p:nvPr/>
            </p:nvGrpSpPr>
            <p:grpSpPr>
              <a:xfrm>
                <a:off x="4644656" y="812736"/>
                <a:ext cx="2219624" cy="4690533"/>
                <a:chOff x="1075176" y="812800"/>
                <a:chExt cx="3746565" cy="4690533"/>
              </a:xfrm>
            </p:grpSpPr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F8907823-B341-8489-4A2D-C3C9B76E520E}"/>
                    </a:ext>
                  </a:extLst>
                </p:cNvPr>
                <p:cNvSpPr/>
                <p:nvPr/>
              </p:nvSpPr>
              <p:spPr>
                <a:xfrm>
                  <a:off x="1075176" y="812800"/>
                  <a:ext cx="1672215" cy="469053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bg1">
                      <a:lumMod val="9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C9CAE2FF-FD61-CF4E-F280-7DFA7AD7D0EF}"/>
                    </a:ext>
                  </a:extLst>
                </p:cNvPr>
                <p:cNvSpPr/>
                <p:nvPr/>
              </p:nvSpPr>
              <p:spPr>
                <a:xfrm>
                  <a:off x="1211736" y="5025515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Pod-1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BDE2DCD9-D335-A390-D0B4-0A78BA19C890}"/>
                    </a:ext>
                  </a:extLst>
                </p:cNvPr>
                <p:cNvSpPr/>
                <p:nvPr/>
              </p:nvSpPr>
              <p:spPr>
                <a:xfrm>
                  <a:off x="1211736" y="4538688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Pod-2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692F618F-C2A3-6855-99C6-D936A8F8E541}"/>
                    </a:ext>
                  </a:extLst>
                </p:cNvPr>
                <p:cNvSpPr/>
                <p:nvPr/>
              </p:nvSpPr>
              <p:spPr>
                <a:xfrm>
                  <a:off x="1211736" y="405186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Pod-3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A624A241-6D30-9240-E764-6B9C85735455}"/>
                    </a:ext>
                  </a:extLst>
                </p:cNvPr>
                <p:cNvSpPr/>
                <p:nvPr/>
              </p:nvSpPr>
              <p:spPr>
                <a:xfrm>
                  <a:off x="1211736" y="356715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Pod-4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1DC3E49D-C320-2BF5-20E5-EACB1559E4EF}"/>
                    </a:ext>
                  </a:extLst>
                </p:cNvPr>
                <p:cNvSpPr/>
                <p:nvPr/>
              </p:nvSpPr>
              <p:spPr>
                <a:xfrm>
                  <a:off x="1211736" y="897454"/>
                  <a:ext cx="1379064" cy="3672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Pod-5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D70216B5-9E98-257C-9CEC-07A52BA211FD}"/>
                    </a:ext>
                  </a:extLst>
                </p:cNvPr>
                <p:cNvSpPr/>
                <p:nvPr/>
              </p:nvSpPr>
              <p:spPr>
                <a:xfrm>
                  <a:off x="1211736" y="3078143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Pod-6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F24E2C4B-DDCE-1791-B904-1FA807A97A6A}"/>
                    </a:ext>
                  </a:extLst>
                </p:cNvPr>
                <p:cNvSpPr/>
                <p:nvPr/>
              </p:nvSpPr>
              <p:spPr>
                <a:xfrm>
                  <a:off x="1215033" y="2579460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Pod-7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94857312-8663-DF44-EFA9-48A19442AD00}"/>
                    </a:ext>
                  </a:extLst>
                </p:cNvPr>
                <p:cNvSpPr/>
                <p:nvPr/>
              </p:nvSpPr>
              <p:spPr>
                <a:xfrm>
                  <a:off x="3442677" y="2576869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Pod-7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EE2454F1-175E-773B-CE5A-662311362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864" y="3027116"/>
                <a:ext cx="1062173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8" name="그룹 217">
                <a:extLst>
                  <a:ext uri="{FF2B5EF4-FFF2-40B4-BE49-F238E27FC236}">
                    <a16:creationId xmlns:a16="http://schemas.microsoft.com/office/drawing/2014/main" id="{2A8CAEB2-E99C-8F17-8942-76DBE81F2FC3}"/>
                  </a:ext>
                </a:extLst>
              </p:cNvPr>
              <p:cNvGrpSpPr/>
              <p:nvPr/>
            </p:nvGrpSpPr>
            <p:grpSpPr>
              <a:xfrm>
                <a:off x="3315618" y="812737"/>
                <a:ext cx="990691" cy="4690533"/>
                <a:chOff x="1075176" y="812800"/>
                <a:chExt cx="1672215" cy="4690533"/>
              </a:xfrm>
            </p:grpSpPr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70391E20-C17F-FB76-F5A5-4330C6C9D708}"/>
                    </a:ext>
                  </a:extLst>
                </p:cNvPr>
                <p:cNvSpPr/>
                <p:nvPr/>
              </p:nvSpPr>
              <p:spPr>
                <a:xfrm>
                  <a:off x="1075176" y="812800"/>
                  <a:ext cx="1672215" cy="469053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bg1">
                      <a:lumMod val="9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2B7D1A8C-AB4C-3CA9-4281-138B36D3182C}"/>
                    </a:ext>
                  </a:extLst>
                </p:cNvPr>
                <p:cNvSpPr/>
                <p:nvPr/>
              </p:nvSpPr>
              <p:spPr>
                <a:xfrm>
                  <a:off x="1211736" y="5025515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Pod-1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1" name="직사각형 220">
                  <a:extLst>
                    <a:ext uri="{FF2B5EF4-FFF2-40B4-BE49-F238E27FC236}">
                      <a16:creationId xmlns:a16="http://schemas.microsoft.com/office/drawing/2014/main" id="{6F9E3576-F18E-97D7-5D00-FB9E74677AA8}"/>
                    </a:ext>
                  </a:extLst>
                </p:cNvPr>
                <p:cNvSpPr/>
                <p:nvPr/>
              </p:nvSpPr>
              <p:spPr>
                <a:xfrm>
                  <a:off x="1211736" y="4538688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Pod-2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2" name="직사각형 221">
                  <a:extLst>
                    <a:ext uri="{FF2B5EF4-FFF2-40B4-BE49-F238E27FC236}">
                      <a16:creationId xmlns:a16="http://schemas.microsoft.com/office/drawing/2014/main" id="{38EB1749-6CFB-7DEF-2A64-E4929CB80324}"/>
                    </a:ext>
                  </a:extLst>
                </p:cNvPr>
                <p:cNvSpPr/>
                <p:nvPr/>
              </p:nvSpPr>
              <p:spPr>
                <a:xfrm>
                  <a:off x="1211736" y="405186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Pod-3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BBD3EE97-9034-01C2-852A-BA6EE32D5E31}"/>
                    </a:ext>
                  </a:extLst>
                </p:cNvPr>
                <p:cNvSpPr/>
                <p:nvPr/>
              </p:nvSpPr>
              <p:spPr>
                <a:xfrm>
                  <a:off x="1211736" y="356715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Pod-4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84C596A3-C5BF-AB0B-6B26-0E8942D1FD71}"/>
                    </a:ext>
                  </a:extLst>
                </p:cNvPr>
                <p:cNvSpPr/>
                <p:nvPr/>
              </p:nvSpPr>
              <p:spPr>
                <a:xfrm>
                  <a:off x="1211736" y="3080324"/>
                  <a:ext cx="1379064" cy="36721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Pod-6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03BA317E-60D6-A310-6734-8542CBDEB3CE}"/>
                  </a:ext>
                </a:extLst>
              </p:cNvPr>
              <p:cNvSpPr/>
              <p:nvPr/>
            </p:nvSpPr>
            <p:spPr>
              <a:xfrm>
                <a:off x="3408284" y="879555"/>
                <a:ext cx="817016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6379D29D-0CA1-EB7B-4BA3-851348A77E88}"/>
                  </a:ext>
                </a:extLst>
              </p:cNvPr>
              <p:cNvGrpSpPr/>
              <p:nvPr/>
            </p:nvGrpSpPr>
            <p:grpSpPr>
              <a:xfrm>
                <a:off x="5970468" y="812795"/>
                <a:ext cx="990691" cy="4690533"/>
                <a:chOff x="1075176" y="812800"/>
                <a:chExt cx="1672215" cy="4690533"/>
              </a:xfrm>
            </p:grpSpPr>
            <p:sp>
              <p:nvSpPr>
                <p:cNvPr id="228" name="직사각형 227">
                  <a:extLst>
                    <a:ext uri="{FF2B5EF4-FFF2-40B4-BE49-F238E27FC236}">
                      <a16:creationId xmlns:a16="http://schemas.microsoft.com/office/drawing/2014/main" id="{2F1A8397-A1C6-189A-A65C-F72CE668F406}"/>
                    </a:ext>
                  </a:extLst>
                </p:cNvPr>
                <p:cNvSpPr/>
                <p:nvPr/>
              </p:nvSpPr>
              <p:spPr>
                <a:xfrm>
                  <a:off x="1075176" y="812800"/>
                  <a:ext cx="1672215" cy="469053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bg1">
                      <a:lumMod val="9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A6645B40-DF9B-E646-8A4C-E4B9AD8CB312}"/>
                    </a:ext>
                  </a:extLst>
                </p:cNvPr>
                <p:cNvSpPr/>
                <p:nvPr/>
              </p:nvSpPr>
              <p:spPr>
                <a:xfrm>
                  <a:off x="1211736" y="5025515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Pod-1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F8C828FE-1C16-12B9-1AFD-4F3FDA8EB413}"/>
                    </a:ext>
                  </a:extLst>
                </p:cNvPr>
                <p:cNvSpPr/>
                <p:nvPr/>
              </p:nvSpPr>
              <p:spPr>
                <a:xfrm>
                  <a:off x="1211736" y="4538688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Pod-2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80885F5C-D4EF-36EA-3148-FD3CABF5D205}"/>
                    </a:ext>
                  </a:extLst>
                </p:cNvPr>
                <p:cNvSpPr/>
                <p:nvPr/>
              </p:nvSpPr>
              <p:spPr>
                <a:xfrm>
                  <a:off x="1211736" y="4051861"/>
                  <a:ext cx="1379064" cy="3672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Pod-3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BCD770D9-778D-A55E-9FBC-B0E6C4B40F67}"/>
                    </a:ext>
                  </a:extLst>
                </p:cNvPr>
                <p:cNvSpPr/>
                <p:nvPr/>
              </p:nvSpPr>
              <p:spPr>
                <a:xfrm>
                  <a:off x="1211736" y="3567151"/>
                  <a:ext cx="1379064" cy="3672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Pod-4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3" name="직사각형 232">
                  <a:extLst>
                    <a:ext uri="{FF2B5EF4-FFF2-40B4-BE49-F238E27FC236}">
                      <a16:creationId xmlns:a16="http://schemas.microsoft.com/office/drawing/2014/main" id="{52502EBE-330D-789A-9AB0-479BE4735DB9}"/>
                    </a:ext>
                  </a:extLst>
                </p:cNvPr>
                <p:cNvSpPr/>
                <p:nvPr/>
              </p:nvSpPr>
              <p:spPr>
                <a:xfrm>
                  <a:off x="1211736" y="3080324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Pod-6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29068F32-389F-87CD-8AA0-D1F950112EB2}"/>
                  </a:ext>
                </a:extLst>
              </p:cNvPr>
              <p:cNvGrpSpPr/>
              <p:nvPr/>
            </p:nvGrpSpPr>
            <p:grpSpPr>
              <a:xfrm>
                <a:off x="8625318" y="812736"/>
                <a:ext cx="990691" cy="4690533"/>
                <a:chOff x="1075176" y="812800"/>
                <a:chExt cx="1672215" cy="4690533"/>
              </a:xfrm>
            </p:grpSpPr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DB5C0CFE-CC56-2E59-DF4E-3053035EB586}"/>
                    </a:ext>
                  </a:extLst>
                </p:cNvPr>
                <p:cNvSpPr/>
                <p:nvPr/>
              </p:nvSpPr>
              <p:spPr>
                <a:xfrm>
                  <a:off x="1075176" y="812800"/>
                  <a:ext cx="1672215" cy="469053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bg1">
                      <a:lumMod val="9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77C4CB25-62F1-6572-B845-C21A0DFE1B98}"/>
                    </a:ext>
                  </a:extLst>
                </p:cNvPr>
                <p:cNvSpPr/>
                <p:nvPr/>
              </p:nvSpPr>
              <p:spPr>
                <a:xfrm>
                  <a:off x="1211736" y="5025515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Pod-1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DE62988B-2068-30B4-E68D-874C27D2B2A7}"/>
                    </a:ext>
                  </a:extLst>
                </p:cNvPr>
                <p:cNvSpPr/>
                <p:nvPr/>
              </p:nvSpPr>
              <p:spPr>
                <a:xfrm>
                  <a:off x="1211736" y="4538688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Pod-2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F3CCAB38-76EE-02A0-A6FE-7C621EF1ACF1}"/>
                    </a:ext>
                  </a:extLst>
                </p:cNvPr>
                <p:cNvSpPr/>
                <p:nvPr/>
              </p:nvSpPr>
              <p:spPr>
                <a:xfrm>
                  <a:off x="1211736" y="405186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Pod-8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id="{0DE86B78-DAA0-26AA-2DC8-CE225D679FC9}"/>
                    </a:ext>
                  </a:extLst>
                </p:cNvPr>
                <p:cNvSpPr/>
                <p:nvPr/>
              </p:nvSpPr>
              <p:spPr>
                <a:xfrm>
                  <a:off x="1211736" y="356715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Pod-7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0" name="직사각형 239">
                  <a:extLst>
                    <a:ext uri="{FF2B5EF4-FFF2-40B4-BE49-F238E27FC236}">
                      <a16:creationId xmlns:a16="http://schemas.microsoft.com/office/drawing/2014/main" id="{7019977B-CB49-A924-038E-B1F0889CF6E3}"/>
                    </a:ext>
                  </a:extLst>
                </p:cNvPr>
                <p:cNvSpPr/>
                <p:nvPr/>
              </p:nvSpPr>
              <p:spPr>
                <a:xfrm>
                  <a:off x="1211736" y="897454"/>
                  <a:ext cx="1379064" cy="3672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Pod-5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5D115A88-72AB-9E5A-06D7-C80C304721BF}"/>
                    </a:ext>
                  </a:extLst>
                </p:cNvPr>
                <p:cNvSpPr/>
                <p:nvPr/>
              </p:nvSpPr>
              <p:spPr>
                <a:xfrm>
                  <a:off x="1211736" y="3078143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Pod-6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E09ED85-E7AB-5AB4-08CC-244EF248BCFD}"/>
                    </a:ext>
                  </a:extLst>
                </p:cNvPr>
                <p:cNvSpPr/>
                <p:nvPr/>
              </p:nvSpPr>
              <p:spPr>
                <a:xfrm>
                  <a:off x="1211736" y="257092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Pod-9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23C20D97-458C-BFF6-5437-B1CC8B5809AB}"/>
                  </a:ext>
                </a:extLst>
              </p:cNvPr>
              <p:cNvGrpSpPr/>
              <p:nvPr/>
            </p:nvGrpSpPr>
            <p:grpSpPr>
              <a:xfrm>
                <a:off x="7296280" y="812737"/>
                <a:ext cx="990691" cy="4690533"/>
                <a:chOff x="1075176" y="812800"/>
                <a:chExt cx="1672215" cy="4690533"/>
              </a:xfrm>
            </p:grpSpPr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BD32A7DE-32F4-39DD-5D70-DD847B877722}"/>
                    </a:ext>
                  </a:extLst>
                </p:cNvPr>
                <p:cNvSpPr/>
                <p:nvPr/>
              </p:nvSpPr>
              <p:spPr>
                <a:xfrm>
                  <a:off x="1075176" y="812800"/>
                  <a:ext cx="1672215" cy="469053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bg1">
                      <a:lumMod val="9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7040F550-32F9-8BA3-24C1-1988F1EBA604}"/>
                    </a:ext>
                  </a:extLst>
                </p:cNvPr>
                <p:cNvSpPr/>
                <p:nvPr/>
              </p:nvSpPr>
              <p:spPr>
                <a:xfrm>
                  <a:off x="1211736" y="5025515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Pod-1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5" name="직사각형 244">
                  <a:extLst>
                    <a:ext uri="{FF2B5EF4-FFF2-40B4-BE49-F238E27FC236}">
                      <a16:creationId xmlns:a16="http://schemas.microsoft.com/office/drawing/2014/main" id="{315386A0-999B-8B59-4507-546673DEBD98}"/>
                    </a:ext>
                  </a:extLst>
                </p:cNvPr>
                <p:cNvSpPr/>
                <p:nvPr/>
              </p:nvSpPr>
              <p:spPr>
                <a:xfrm>
                  <a:off x="1211736" y="4538688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Pod-2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8813CCB0-A440-C8C8-FB81-01098AFEB733}"/>
                    </a:ext>
                  </a:extLst>
                </p:cNvPr>
                <p:cNvSpPr/>
                <p:nvPr/>
              </p:nvSpPr>
              <p:spPr>
                <a:xfrm>
                  <a:off x="1211736" y="4051861"/>
                  <a:ext cx="1379064" cy="36721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Pod-8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46FAE1F3-98F9-4B97-584F-3AEB757BDF32}"/>
                    </a:ext>
                  </a:extLst>
                </p:cNvPr>
                <p:cNvSpPr/>
                <p:nvPr/>
              </p:nvSpPr>
              <p:spPr>
                <a:xfrm>
                  <a:off x="1211736" y="356715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Pod-7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6984D320-1D98-0811-4F46-F4E04DBB9CBD}"/>
                    </a:ext>
                  </a:extLst>
                </p:cNvPr>
                <p:cNvSpPr/>
                <p:nvPr/>
              </p:nvSpPr>
              <p:spPr>
                <a:xfrm>
                  <a:off x="1211736" y="3080324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Pod-6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6C61E579-8598-3237-3F90-BD8850ABCCC7}"/>
                  </a:ext>
                </a:extLst>
              </p:cNvPr>
              <p:cNvSpPr/>
              <p:nvPr/>
            </p:nvSpPr>
            <p:spPr>
              <a:xfrm>
                <a:off x="7377184" y="897390"/>
                <a:ext cx="817016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861894-CF8B-8CDB-124A-B7C888DE820D}"/>
                  </a:ext>
                </a:extLst>
              </p:cNvPr>
              <p:cNvSpPr/>
              <p:nvPr/>
            </p:nvSpPr>
            <p:spPr>
              <a:xfrm>
                <a:off x="6054330" y="897390"/>
                <a:ext cx="817016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E6EEA9D1-684A-D4E9-B659-EF4987F51FCD}"/>
                  </a:ext>
                </a:extLst>
              </p:cNvPr>
              <p:cNvSpPr/>
              <p:nvPr/>
            </p:nvSpPr>
            <p:spPr>
              <a:xfrm>
                <a:off x="7377184" y="1331941"/>
                <a:ext cx="817016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C25A2DA8-8A62-135B-7E64-BC114CB967DA}"/>
                  </a:ext>
                </a:extLst>
              </p:cNvPr>
              <p:cNvSpPr/>
              <p:nvPr/>
            </p:nvSpPr>
            <p:spPr>
              <a:xfrm>
                <a:off x="8706222" y="1332782"/>
                <a:ext cx="817016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C4CD650-997C-2404-C886-46C02678B870}"/>
                  </a:ext>
                </a:extLst>
              </p:cNvPr>
              <p:cNvSpPr/>
              <p:nvPr/>
            </p:nvSpPr>
            <p:spPr>
              <a:xfrm>
                <a:off x="7377184" y="1766492"/>
                <a:ext cx="817016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FE0267A-42AF-9EB0-91BF-BDE05B445808}"/>
                  </a:ext>
                </a:extLst>
              </p:cNvPr>
              <p:cNvSpPr/>
              <p:nvPr/>
            </p:nvSpPr>
            <p:spPr>
              <a:xfrm>
                <a:off x="8706222" y="1766492"/>
                <a:ext cx="817016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59" name="직선 화살표 연결선 258">
              <a:extLst>
                <a:ext uri="{FF2B5EF4-FFF2-40B4-BE49-F238E27FC236}">
                  <a16:creationId xmlns:a16="http://schemas.microsoft.com/office/drawing/2014/main" id="{630D9F2D-FD1E-8546-85F0-45ABEAC2DC9E}"/>
                </a:ext>
              </a:extLst>
            </p:cNvPr>
            <p:cNvCxnSpPr>
              <a:cxnSpLocks/>
              <a:stCxn id="224" idx="3"/>
              <a:endCxn id="184" idx="1"/>
            </p:cNvCxnSpPr>
            <p:nvPr/>
          </p:nvCxnSpPr>
          <p:spPr>
            <a:xfrm flipV="1">
              <a:off x="4213538" y="3261685"/>
              <a:ext cx="512022" cy="21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연결선: 꺾임 268">
              <a:extLst>
                <a:ext uri="{FF2B5EF4-FFF2-40B4-BE49-F238E27FC236}">
                  <a16:creationId xmlns:a16="http://schemas.microsoft.com/office/drawing/2014/main" id="{00713664-CC50-5418-29D2-6B060033146D}"/>
                </a:ext>
              </a:extLst>
            </p:cNvPr>
            <p:cNvCxnSpPr>
              <a:stCxn id="210" idx="3"/>
              <a:endCxn id="226" idx="1"/>
            </p:cNvCxnSpPr>
            <p:nvPr/>
          </p:nvCxnSpPr>
          <p:spPr>
            <a:xfrm flipV="1">
              <a:off x="2887726" y="1063161"/>
              <a:ext cx="520558" cy="2200764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348E5B1-3459-7E6B-07CC-E1DC571D84FA}"/>
                </a:ext>
              </a:extLst>
            </p:cNvPr>
            <p:cNvSpPr/>
            <p:nvPr/>
          </p:nvSpPr>
          <p:spPr>
            <a:xfrm>
              <a:off x="3411948" y="2576805"/>
              <a:ext cx="817016" cy="3672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Pod-7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91A069-6B6F-0235-DB2A-0EBCFD7C1B71}"/>
                </a:ext>
              </a:extLst>
            </p:cNvPr>
            <p:cNvSpPr/>
            <p:nvPr/>
          </p:nvSpPr>
          <p:spPr>
            <a:xfrm>
              <a:off x="7384730" y="2576805"/>
              <a:ext cx="817016" cy="3672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Pod-9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DBDF3B7-AD81-0D5D-88AF-1AD339A265C2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4228964" y="2760411"/>
              <a:ext cx="498549" cy="25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F49D41F0-C47F-1AF3-8C2F-4B9956270711}"/>
                </a:ext>
              </a:extLst>
            </p:cNvPr>
            <p:cNvCxnSpPr>
              <a:cxnSpLocks/>
              <a:stCxn id="16" idx="3"/>
              <a:endCxn id="28" idx="1"/>
            </p:cNvCxnSpPr>
            <p:nvPr/>
          </p:nvCxnSpPr>
          <p:spPr>
            <a:xfrm flipV="1">
              <a:off x="8201746" y="2754463"/>
              <a:ext cx="504476" cy="59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화살표 연결선 224">
              <a:extLst>
                <a:ext uri="{FF2B5EF4-FFF2-40B4-BE49-F238E27FC236}">
                  <a16:creationId xmlns:a16="http://schemas.microsoft.com/office/drawing/2014/main" id="{299F147D-CA6D-9043-39EE-BACE819FC740}"/>
                </a:ext>
              </a:extLst>
            </p:cNvPr>
            <p:cNvCxnSpPr>
              <a:cxnSpLocks/>
              <a:stCxn id="246" idx="3"/>
              <a:endCxn id="238" idx="1"/>
            </p:cNvCxnSpPr>
            <p:nvPr/>
          </p:nvCxnSpPr>
          <p:spPr>
            <a:xfrm flipV="1">
              <a:off x="8194200" y="4235403"/>
              <a:ext cx="51202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341010CC-A081-B944-95FD-012E5D98B833}"/>
                </a:ext>
              </a:extLst>
            </p:cNvPr>
            <p:cNvSpPr/>
            <p:nvPr/>
          </p:nvSpPr>
          <p:spPr>
            <a:xfrm>
              <a:off x="6041990" y="3517550"/>
              <a:ext cx="841410" cy="94438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B3B257D0-A68A-6DE5-55A9-591754109192}"/>
                </a:ext>
              </a:extLst>
            </p:cNvPr>
            <p:cNvSpPr/>
            <p:nvPr/>
          </p:nvSpPr>
          <p:spPr>
            <a:xfrm>
              <a:off x="7371257" y="1248483"/>
              <a:ext cx="841410" cy="94438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1" name="연결선: 꺾임 260">
              <a:extLst>
                <a:ext uri="{FF2B5EF4-FFF2-40B4-BE49-F238E27FC236}">
                  <a16:creationId xmlns:a16="http://schemas.microsoft.com/office/drawing/2014/main" id="{20B2A10C-2DAA-44FD-8915-20DFFAD5E40A}"/>
                </a:ext>
              </a:extLst>
            </p:cNvPr>
            <p:cNvCxnSpPr>
              <a:cxnSpLocks/>
              <a:stCxn id="258" idx="3"/>
              <a:endCxn id="260" idx="1"/>
            </p:cNvCxnSpPr>
            <p:nvPr/>
          </p:nvCxnSpPr>
          <p:spPr>
            <a:xfrm flipV="1">
              <a:off x="6883400" y="1720675"/>
              <a:ext cx="487857" cy="226906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D21AAC0A-0E27-A307-A40A-59E09335D89A}"/>
                </a:ext>
              </a:extLst>
            </p:cNvPr>
            <p:cNvSpPr/>
            <p:nvPr/>
          </p:nvSpPr>
          <p:spPr>
            <a:xfrm>
              <a:off x="9923104" y="812736"/>
              <a:ext cx="990691" cy="4690533"/>
            </a:xfrm>
            <a:prstGeom prst="rect">
              <a:avLst/>
            </a:prstGeom>
            <a:noFill/>
            <a:ln w="28575" cap="flat" cmpd="sng" algn="ctr">
              <a:solidFill>
                <a:schemeClr val="bg1">
                  <a:lumMod val="9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22A665CD-A3C9-F797-5E38-327129595AC9}"/>
                </a:ext>
              </a:extLst>
            </p:cNvPr>
            <p:cNvSpPr/>
            <p:nvPr/>
          </p:nvSpPr>
          <p:spPr>
            <a:xfrm>
              <a:off x="10004008" y="5025451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Pod-1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6EA9CB6-BE63-BCB4-0A3A-8FBE44DE54B2}"/>
                </a:ext>
              </a:extLst>
            </p:cNvPr>
            <p:cNvSpPr/>
            <p:nvPr/>
          </p:nvSpPr>
          <p:spPr>
            <a:xfrm>
              <a:off x="10004008" y="4538624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Pod-2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AC37FBC6-9B92-215D-4D3C-2AAE180A141B}"/>
                </a:ext>
              </a:extLst>
            </p:cNvPr>
            <p:cNvSpPr/>
            <p:nvPr/>
          </p:nvSpPr>
          <p:spPr>
            <a:xfrm>
              <a:off x="10004008" y="4051797"/>
              <a:ext cx="817016" cy="36721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Pod-8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85D24B36-F128-1B45-4D6D-3D2F60743DB6}"/>
                </a:ext>
              </a:extLst>
            </p:cNvPr>
            <p:cNvSpPr/>
            <p:nvPr/>
          </p:nvSpPr>
          <p:spPr>
            <a:xfrm>
              <a:off x="10004008" y="3567087"/>
              <a:ext cx="817016" cy="36721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Pod-7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9C2B8B2A-41B7-1B2E-462F-AE2A17962E44}"/>
                </a:ext>
              </a:extLst>
            </p:cNvPr>
            <p:cNvSpPr/>
            <p:nvPr/>
          </p:nvSpPr>
          <p:spPr>
            <a:xfrm>
              <a:off x="10004008" y="897390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Pod-5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868781FA-9A68-AB73-3BBA-4A3809590341}"/>
                </a:ext>
              </a:extLst>
            </p:cNvPr>
            <p:cNvSpPr/>
            <p:nvPr/>
          </p:nvSpPr>
          <p:spPr>
            <a:xfrm>
              <a:off x="10004008" y="3078079"/>
              <a:ext cx="817016" cy="36721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Pod-6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6441B27B-1A94-2BBF-B2DD-91AD52826102}"/>
                </a:ext>
              </a:extLst>
            </p:cNvPr>
            <p:cNvSpPr/>
            <p:nvPr/>
          </p:nvSpPr>
          <p:spPr>
            <a:xfrm>
              <a:off x="10004008" y="2570857"/>
              <a:ext cx="817016" cy="36721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Pod-9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54DE0396-045D-FC0F-E336-D09B8465BEF1}"/>
                </a:ext>
              </a:extLst>
            </p:cNvPr>
            <p:cNvSpPr/>
            <p:nvPr/>
          </p:nvSpPr>
          <p:spPr>
            <a:xfrm>
              <a:off x="10004008" y="1332782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Pod-4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778987B9-1367-D569-1AF3-083CF9139FC8}"/>
                </a:ext>
              </a:extLst>
            </p:cNvPr>
            <p:cNvSpPr/>
            <p:nvPr/>
          </p:nvSpPr>
          <p:spPr>
            <a:xfrm>
              <a:off x="10004008" y="1766492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Pod-3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602A98AD-077C-935E-A45C-BB7D788AA0A8}"/>
                </a:ext>
              </a:extLst>
            </p:cNvPr>
            <p:cNvSpPr/>
            <p:nvPr/>
          </p:nvSpPr>
          <p:spPr>
            <a:xfrm>
              <a:off x="9996548" y="4483209"/>
              <a:ext cx="841410" cy="94438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549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3995FAF-6371-D2C1-93A8-40057DBCD39A}"/>
              </a:ext>
            </a:extLst>
          </p:cNvPr>
          <p:cNvGrpSpPr/>
          <p:nvPr/>
        </p:nvGrpSpPr>
        <p:grpSpPr>
          <a:xfrm>
            <a:off x="3271805" y="1763023"/>
            <a:ext cx="4913322" cy="3209726"/>
            <a:chOff x="3271805" y="1763023"/>
            <a:chExt cx="4913322" cy="320972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46BBB34-E5B4-8865-FC21-6AEDDC1702E2}"/>
                </a:ext>
              </a:extLst>
            </p:cNvPr>
            <p:cNvSpPr/>
            <p:nvPr/>
          </p:nvSpPr>
          <p:spPr>
            <a:xfrm>
              <a:off x="6927779" y="1763023"/>
              <a:ext cx="1257348" cy="6422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53758B3-1C86-18A1-6019-1666E31B50A7}"/>
                </a:ext>
              </a:extLst>
            </p:cNvPr>
            <p:cNvSpPr/>
            <p:nvPr/>
          </p:nvSpPr>
          <p:spPr>
            <a:xfrm>
              <a:off x="6927779" y="2854239"/>
              <a:ext cx="1257348" cy="6422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8A5816-B7E7-A753-C91D-6D95B53D3EA7}"/>
                </a:ext>
              </a:extLst>
            </p:cNvPr>
            <p:cNvSpPr/>
            <p:nvPr/>
          </p:nvSpPr>
          <p:spPr>
            <a:xfrm>
              <a:off x="6927779" y="3945455"/>
              <a:ext cx="1257348" cy="6422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6264652F-D700-0277-1437-6706C652073E}"/>
                </a:ext>
              </a:extLst>
            </p:cNvPr>
            <p:cNvCxnSpPr>
              <a:cxnSpLocks/>
              <a:stCxn id="14" idx="3"/>
              <a:endCxn id="3" idx="1"/>
            </p:cNvCxnSpPr>
            <p:nvPr/>
          </p:nvCxnSpPr>
          <p:spPr>
            <a:xfrm flipV="1">
              <a:off x="4878660" y="2084147"/>
              <a:ext cx="2049119" cy="1091217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8D5DDD01-3A49-8FE7-73B8-0CDF166ADAF7}"/>
                </a:ext>
              </a:extLst>
            </p:cNvPr>
            <p:cNvCxnSpPr>
              <a:cxnSpLocks/>
              <a:stCxn id="14" idx="3"/>
              <a:endCxn id="5" idx="1"/>
            </p:cNvCxnSpPr>
            <p:nvPr/>
          </p:nvCxnSpPr>
          <p:spPr>
            <a:xfrm>
              <a:off x="4878660" y="3175364"/>
              <a:ext cx="2049119" cy="109121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52F13129-F259-26CC-88FC-A6C50C220170}"/>
                </a:ext>
              </a:extLst>
            </p:cNvPr>
            <p:cNvCxnSpPr>
              <a:cxnSpLocks/>
              <a:stCxn id="14" idx="3"/>
              <a:endCxn id="4" idx="1"/>
            </p:cNvCxnSpPr>
            <p:nvPr/>
          </p:nvCxnSpPr>
          <p:spPr>
            <a:xfrm flipV="1">
              <a:off x="4878660" y="3175363"/>
              <a:ext cx="2049119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7010B9-C8DB-5CE7-A9F8-1AAF564A222F}"/>
                </a:ext>
              </a:extLst>
            </p:cNvPr>
            <p:cNvSpPr/>
            <p:nvPr/>
          </p:nvSpPr>
          <p:spPr>
            <a:xfrm>
              <a:off x="3621312" y="2854240"/>
              <a:ext cx="1257348" cy="642247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ReplicaSet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C54E31D-BB03-E333-27D7-F8358FA68B44}"/>
                </a:ext>
              </a:extLst>
            </p:cNvPr>
            <p:cNvSpPr/>
            <p:nvPr/>
          </p:nvSpPr>
          <p:spPr>
            <a:xfrm>
              <a:off x="3271805" y="4330502"/>
              <a:ext cx="1956361" cy="64224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Deployments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036032C-E806-4B04-88EE-1FFE4EB879F9}"/>
                </a:ext>
              </a:extLst>
            </p:cNvPr>
            <p:cNvCxnSpPr>
              <a:cxnSpLocks/>
              <a:stCxn id="15" idx="0"/>
              <a:endCxn id="14" idx="2"/>
            </p:cNvCxnSpPr>
            <p:nvPr/>
          </p:nvCxnSpPr>
          <p:spPr>
            <a:xfrm flipV="1">
              <a:off x="4249986" y="3496487"/>
              <a:ext cx="0" cy="8340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12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3995FAF-6371-D2C1-93A8-40057DBCD39A}"/>
              </a:ext>
            </a:extLst>
          </p:cNvPr>
          <p:cNvGrpSpPr/>
          <p:nvPr/>
        </p:nvGrpSpPr>
        <p:grpSpPr>
          <a:xfrm>
            <a:off x="3271805" y="1763023"/>
            <a:ext cx="5465795" cy="3209726"/>
            <a:chOff x="3271805" y="1763023"/>
            <a:chExt cx="5465795" cy="320972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46BBB34-E5B4-8865-FC21-6AEDDC1702E2}"/>
                </a:ext>
              </a:extLst>
            </p:cNvPr>
            <p:cNvSpPr/>
            <p:nvPr/>
          </p:nvSpPr>
          <p:spPr>
            <a:xfrm>
              <a:off x="6927779" y="1763023"/>
              <a:ext cx="1809821" cy="6422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( A</a:t>
              </a:r>
              <a:r>
                <a:rPr lang="en-US" altLang="ko-K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-1</a:t>
              </a:r>
              <a:r>
                <a:rPr lang="ko-KR" alt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53758B3-1C86-18A1-6019-1666E31B50A7}"/>
                </a:ext>
              </a:extLst>
            </p:cNvPr>
            <p:cNvSpPr/>
            <p:nvPr/>
          </p:nvSpPr>
          <p:spPr>
            <a:xfrm>
              <a:off x="6927779" y="2854239"/>
              <a:ext cx="1809821" cy="6422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( A</a:t>
              </a:r>
              <a:r>
                <a:rPr lang="en-US" altLang="ko-K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-2</a:t>
              </a:r>
              <a:r>
                <a:rPr lang="ko-KR" alt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8A5816-B7E7-A753-C91D-6D95B53D3EA7}"/>
                </a:ext>
              </a:extLst>
            </p:cNvPr>
            <p:cNvSpPr/>
            <p:nvPr/>
          </p:nvSpPr>
          <p:spPr>
            <a:xfrm>
              <a:off x="6927779" y="3945455"/>
              <a:ext cx="1809821" cy="6422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( A</a:t>
              </a:r>
              <a:r>
                <a:rPr lang="en-US" altLang="ko-K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-3</a:t>
              </a:r>
              <a:r>
                <a:rPr lang="ko-KR" alt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6264652F-D700-0277-1437-6706C652073E}"/>
                </a:ext>
              </a:extLst>
            </p:cNvPr>
            <p:cNvCxnSpPr>
              <a:cxnSpLocks/>
              <a:stCxn id="14" idx="3"/>
              <a:endCxn id="3" idx="1"/>
            </p:cNvCxnSpPr>
            <p:nvPr/>
          </p:nvCxnSpPr>
          <p:spPr>
            <a:xfrm flipV="1">
              <a:off x="4878660" y="2084147"/>
              <a:ext cx="2049119" cy="1091217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8D5DDD01-3A49-8FE7-73B8-0CDF166ADAF7}"/>
                </a:ext>
              </a:extLst>
            </p:cNvPr>
            <p:cNvCxnSpPr>
              <a:cxnSpLocks/>
              <a:stCxn id="14" idx="3"/>
              <a:endCxn id="5" idx="1"/>
            </p:cNvCxnSpPr>
            <p:nvPr/>
          </p:nvCxnSpPr>
          <p:spPr>
            <a:xfrm>
              <a:off x="4878660" y="3175364"/>
              <a:ext cx="2049119" cy="109121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52F13129-F259-26CC-88FC-A6C50C220170}"/>
                </a:ext>
              </a:extLst>
            </p:cNvPr>
            <p:cNvCxnSpPr>
              <a:cxnSpLocks/>
              <a:stCxn id="14" idx="3"/>
              <a:endCxn id="4" idx="1"/>
            </p:cNvCxnSpPr>
            <p:nvPr/>
          </p:nvCxnSpPr>
          <p:spPr>
            <a:xfrm flipV="1">
              <a:off x="4878660" y="3175363"/>
              <a:ext cx="2049119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7010B9-C8DB-5CE7-A9F8-1AAF564A222F}"/>
                </a:ext>
              </a:extLst>
            </p:cNvPr>
            <p:cNvSpPr/>
            <p:nvPr/>
          </p:nvSpPr>
          <p:spPr>
            <a:xfrm>
              <a:off x="3621312" y="2854240"/>
              <a:ext cx="1257348" cy="642247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ReplicaSet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C54E31D-BB03-E333-27D7-F8358FA68B44}"/>
                </a:ext>
              </a:extLst>
            </p:cNvPr>
            <p:cNvSpPr/>
            <p:nvPr/>
          </p:nvSpPr>
          <p:spPr>
            <a:xfrm>
              <a:off x="3271805" y="4330502"/>
              <a:ext cx="1956361" cy="64224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Deployments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036032C-E806-4B04-88EE-1FFE4EB879F9}"/>
                </a:ext>
              </a:extLst>
            </p:cNvPr>
            <p:cNvCxnSpPr>
              <a:cxnSpLocks/>
              <a:stCxn id="15" idx="0"/>
              <a:endCxn id="14" idx="2"/>
            </p:cNvCxnSpPr>
            <p:nvPr/>
          </p:nvCxnSpPr>
          <p:spPr>
            <a:xfrm flipV="1">
              <a:off x="4249986" y="3496487"/>
              <a:ext cx="0" cy="8340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48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1B415CF-0811-5762-29AA-85E235ABE5AD}"/>
              </a:ext>
            </a:extLst>
          </p:cNvPr>
          <p:cNvGrpSpPr/>
          <p:nvPr/>
        </p:nvGrpSpPr>
        <p:grpSpPr>
          <a:xfrm>
            <a:off x="2145738" y="1803810"/>
            <a:ext cx="7462836" cy="3250380"/>
            <a:chOff x="1366805" y="1783483"/>
            <a:chExt cx="7462836" cy="325038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3995FAF-6371-D2C1-93A8-40057DBCD39A}"/>
                </a:ext>
              </a:extLst>
            </p:cNvPr>
            <p:cNvGrpSpPr/>
            <p:nvPr/>
          </p:nvGrpSpPr>
          <p:grpSpPr>
            <a:xfrm>
              <a:off x="1366805" y="1824137"/>
              <a:ext cx="4913322" cy="3209726"/>
              <a:chOff x="3271805" y="1763023"/>
              <a:chExt cx="4913322" cy="3209726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46BBB34-E5B4-8865-FC21-6AEDDC1702E2}"/>
                  </a:ext>
                </a:extLst>
              </p:cNvPr>
              <p:cNvSpPr/>
              <p:nvPr/>
            </p:nvSpPr>
            <p:spPr>
              <a:xfrm>
                <a:off x="6927779" y="1763023"/>
                <a:ext cx="1257348" cy="64224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53758B3-1C86-18A1-6019-1666E31B50A7}"/>
                  </a:ext>
                </a:extLst>
              </p:cNvPr>
              <p:cNvSpPr/>
              <p:nvPr/>
            </p:nvSpPr>
            <p:spPr>
              <a:xfrm>
                <a:off x="6927779" y="2854239"/>
                <a:ext cx="1257348" cy="64224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38A5816-B7E7-A753-C91D-6D95B53D3EA7}"/>
                  </a:ext>
                </a:extLst>
              </p:cNvPr>
              <p:cNvSpPr/>
              <p:nvPr/>
            </p:nvSpPr>
            <p:spPr>
              <a:xfrm>
                <a:off x="6927779" y="3945455"/>
                <a:ext cx="1257348" cy="64224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6" name="연결선: 꺾임 5">
                <a:extLst>
                  <a:ext uri="{FF2B5EF4-FFF2-40B4-BE49-F238E27FC236}">
                    <a16:creationId xmlns:a16="http://schemas.microsoft.com/office/drawing/2014/main" id="{6264652F-D700-0277-1437-6706C652073E}"/>
                  </a:ext>
                </a:extLst>
              </p:cNvPr>
              <p:cNvCxnSpPr>
                <a:cxnSpLocks/>
                <a:stCxn id="14" idx="3"/>
                <a:endCxn id="3" idx="1"/>
              </p:cNvCxnSpPr>
              <p:nvPr/>
            </p:nvCxnSpPr>
            <p:spPr>
              <a:xfrm flipV="1">
                <a:off x="4878660" y="2084147"/>
                <a:ext cx="2049119" cy="1091217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연결선: 꺾임 6">
                <a:extLst>
                  <a:ext uri="{FF2B5EF4-FFF2-40B4-BE49-F238E27FC236}">
                    <a16:creationId xmlns:a16="http://schemas.microsoft.com/office/drawing/2014/main" id="{8D5DDD01-3A49-8FE7-73B8-0CDF166ADAF7}"/>
                  </a:ext>
                </a:extLst>
              </p:cNvPr>
              <p:cNvCxnSpPr>
                <a:cxnSpLocks/>
                <a:stCxn id="14" idx="3"/>
                <a:endCxn id="5" idx="1"/>
              </p:cNvCxnSpPr>
              <p:nvPr/>
            </p:nvCxnSpPr>
            <p:spPr>
              <a:xfrm>
                <a:off x="4878660" y="3175364"/>
                <a:ext cx="2049119" cy="1091215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52F13129-F259-26CC-88FC-A6C50C220170}"/>
                  </a:ext>
                </a:extLst>
              </p:cNvPr>
              <p:cNvCxnSpPr>
                <a:cxnSpLocks/>
                <a:stCxn id="14" idx="3"/>
                <a:endCxn id="4" idx="1"/>
              </p:cNvCxnSpPr>
              <p:nvPr/>
            </p:nvCxnSpPr>
            <p:spPr>
              <a:xfrm flipV="1">
                <a:off x="4878660" y="3175363"/>
                <a:ext cx="2049119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77010B9-C8DB-5CE7-A9F8-1AAF564A222F}"/>
                  </a:ext>
                </a:extLst>
              </p:cNvPr>
              <p:cNvSpPr/>
              <p:nvPr/>
            </p:nvSpPr>
            <p:spPr>
              <a:xfrm>
                <a:off x="3621312" y="2854240"/>
                <a:ext cx="1257348" cy="642247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ReplicaSet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C54E31D-BB03-E333-27D7-F8358FA68B44}"/>
                  </a:ext>
                </a:extLst>
              </p:cNvPr>
              <p:cNvSpPr/>
              <p:nvPr/>
            </p:nvSpPr>
            <p:spPr>
              <a:xfrm>
                <a:off x="3271805" y="4330502"/>
                <a:ext cx="1956361" cy="6422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Deployments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7036032C-E806-4B04-88EE-1FFE4EB879F9}"/>
                  </a:ext>
                </a:extLst>
              </p:cNvPr>
              <p:cNvCxnSpPr>
                <a:cxnSpLocks/>
                <a:stCxn id="15" idx="0"/>
                <a:endCxn id="14" idx="2"/>
              </p:cNvCxnSpPr>
              <p:nvPr/>
            </p:nvCxnSpPr>
            <p:spPr>
              <a:xfrm flipV="1">
                <a:off x="4249986" y="3496487"/>
                <a:ext cx="0" cy="83401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원통형 8">
              <a:extLst>
                <a:ext uri="{FF2B5EF4-FFF2-40B4-BE49-F238E27FC236}">
                  <a16:creationId xmlns:a16="http://schemas.microsoft.com/office/drawing/2014/main" id="{CCB4B58D-CBA9-F51D-EBEE-5341D768B1EF}"/>
                </a:ext>
              </a:extLst>
            </p:cNvPr>
            <p:cNvSpPr/>
            <p:nvPr/>
          </p:nvSpPr>
          <p:spPr>
            <a:xfrm>
              <a:off x="7705850" y="1783483"/>
              <a:ext cx="1123791" cy="858117"/>
            </a:xfrm>
            <a:prstGeom prst="can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Persistent</a:t>
              </a:r>
              <a:br>
                <a:rPr lang="en-US" altLang="ko-KR" sz="1100" b="1" dirty="0">
                  <a:latin typeface="Consolas" panose="020B0609020204030204" pitchFamily="49" charset="0"/>
                </a:rPr>
              </a:br>
              <a:r>
                <a:rPr lang="en-US" altLang="ko-KR" sz="1100" b="1" dirty="0">
                  <a:latin typeface="Consolas" panose="020B0609020204030204" pitchFamily="49" charset="0"/>
                </a:rPr>
                <a:t>Volume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B73682B-FEEA-5AEF-386D-38367F93CD9B}"/>
                </a:ext>
              </a:extLst>
            </p:cNvPr>
            <p:cNvSpPr/>
            <p:nvPr/>
          </p:nvSpPr>
          <p:spPr>
            <a:xfrm>
              <a:off x="7010398" y="1948367"/>
              <a:ext cx="827596" cy="3937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/data1</a:t>
              </a:r>
              <a:endParaRPr lang="en-US" altLang="ko-KR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2FD9111-7889-BC59-42C0-566436513DCB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6280127" y="2145261"/>
              <a:ext cx="73027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원통형 54">
              <a:extLst>
                <a:ext uri="{FF2B5EF4-FFF2-40B4-BE49-F238E27FC236}">
                  <a16:creationId xmlns:a16="http://schemas.microsoft.com/office/drawing/2014/main" id="{16C9E5F6-4115-44F0-92A9-534EBE082D3E}"/>
                </a:ext>
              </a:extLst>
            </p:cNvPr>
            <p:cNvSpPr/>
            <p:nvPr/>
          </p:nvSpPr>
          <p:spPr>
            <a:xfrm>
              <a:off x="7665750" y="2871955"/>
              <a:ext cx="1123791" cy="858117"/>
            </a:xfrm>
            <a:prstGeom prst="can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Persistent</a:t>
              </a:r>
              <a:br>
                <a:rPr lang="en-US" altLang="ko-KR" sz="1100" b="1" dirty="0">
                  <a:latin typeface="Consolas" panose="020B0609020204030204" pitchFamily="49" charset="0"/>
                </a:rPr>
              </a:br>
              <a:r>
                <a:rPr lang="en-US" altLang="ko-KR" sz="1100" b="1" dirty="0">
                  <a:latin typeface="Consolas" panose="020B0609020204030204" pitchFamily="49" charset="0"/>
                </a:rPr>
                <a:t>Volume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BE83726-C3AA-F235-8208-30764C107C84}"/>
                </a:ext>
              </a:extLst>
            </p:cNvPr>
            <p:cNvSpPr/>
            <p:nvPr/>
          </p:nvSpPr>
          <p:spPr>
            <a:xfrm>
              <a:off x="6970298" y="3036839"/>
              <a:ext cx="827596" cy="3937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/data</a:t>
              </a:r>
              <a:endParaRPr lang="en-US" altLang="ko-KR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5C16663-BC8C-C5BB-9578-774543A7AD9D}"/>
                </a:ext>
              </a:extLst>
            </p:cNvPr>
            <p:cNvCxnSpPr>
              <a:cxnSpLocks/>
              <a:stCxn id="4" idx="3"/>
              <a:endCxn id="56" idx="1"/>
            </p:cNvCxnSpPr>
            <p:nvPr/>
          </p:nvCxnSpPr>
          <p:spPr>
            <a:xfrm flipV="1">
              <a:off x="6280127" y="3233733"/>
              <a:ext cx="690171" cy="27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원통형 62">
              <a:extLst>
                <a:ext uri="{FF2B5EF4-FFF2-40B4-BE49-F238E27FC236}">
                  <a16:creationId xmlns:a16="http://schemas.microsoft.com/office/drawing/2014/main" id="{3988F040-147F-5F58-4438-25BC132A5627}"/>
                </a:ext>
              </a:extLst>
            </p:cNvPr>
            <p:cNvSpPr/>
            <p:nvPr/>
          </p:nvSpPr>
          <p:spPr>
            <a:xfrm>
              <a:off x="7665750" y="3966722"/>
              <a:ext cx="1123791" cy="858117"/>
            </a:xfrm>
            <a:prstGeom prst="can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Persistent</a:t>
              </a:r>
              <a:br>
                <a:rPr lang="en-US" altLang="ko-KR" sz="1100" b="1" dirty="0">
                  <a:latin typeface="Consolas" panose="020B0609020204030204" pitchFamily="49" charset="0"/>
                </a:rPr>
              </a:br>
              <a:r>
                <a:rPr lang="en-US" altLang="ko-KR" sz="1100" b="1" dirty="0">
                  <a:latin typeface="Consolas" panose="020B0609020204030204" pitchFamily="49" charset="0"/>
                </a:rPr>
                <a:t>Volume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6649CD0-8788-5C36-216F-99B4D600FDCF}"/>
                </a:ext>
              </a:extLst>
            </p:cNvPr>
            <p:cNvSpPr/>
            <p:nvPr/>
          </p:nvSpPr>
          <p:spPr>
            <a:xfrm>
              <a:off x="6970298" y="4131606"/>
              <a:ext cx="827596" cy="3937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/data</a:t>
              </a:r>
              <a:endParaRPr lang="en-US" altLang="ko-KR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A432E8D-3E02-9787-EDED-03502FC9C804}"/>
                </a:ext>
              </a:extLst>
            </p:cNvPr>
            <p:cNvCxnSpPr>
              <a:cxnSpLocks/>
              <a:stCxn id="5" idx="3"/>
              <a:endCxn id="64" idx="1"/>
            </p:cNvCxnSpPr>
            <p:nvPr/>
          </p:nvCxnSpPr>
          <p:spPr>
            <a:xfrm>
              <a:off x="6280127" y="4327693"/>
              <a:ext cx="690171" cy="8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06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8A75DB39-61A2-2E5D-1541-7EB88243C91E}"/>
              </a:ext>
            </a:extLst>
          </p:cNvPr>
          <p:cNvGrpSpPr/>
          <p:nvPr/>
        </p:nvGrpSpPr>
        <p:grpSpPr>
          <a:xfrm>
            <a:off x="184086" y="1659468"/>
            <a:ext cx="8866775" cy="2608610"/>
            <a:chOff x="184086" y="1659468"/>
            <a:chExt cx="8866775" cy="260861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2C94BD2-31F6-C41E-458A-86025D96D375}"/>
                </a:ext>
              </a:extLst>
            </p:cNvPr>
            <p:cNvSpPr/>
            <p:nvPr/>
          </p:nvSpPr>
          <p:spPr>
            <a:xfrm>
              <a:off x="5164345" y="1659468"/>
              <a:ext cx="1475381" cy="651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9EAF30E2-A7AA-48A7-8238-1AE518626BF0}"/>
                </a:ext>
              </a:extLst>
            </p:cNvPr>
            <p:cNvSpPr/>
            <p:nvPr/>
          </p:nvSpPr>
          <p:spPr>
            <a:xfrm>
              <a:off x="184086" y="3035300"/>
              <a:ext cx="1231387" cy="72052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Client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8E22D0D1-5815-C1D3-2950-CC73F13A85CC}"/>
                </a:ext>
              </a:extLst>
            </p:cNvPr>
            <p:cNvSpPr/>
            <p:nvPr/>
          </p:nvSpPr>
          <p:spPr>
            <a:xfrm>
              <a:off x="2834153" y="3035300"/>
              <a:ext cx="1475381" cy="7205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Ingress</a:t>
              </a:r>
              <a:br>
                <a:rPr lang="en-US" altLang="ko-KR" sz="1400" b="1" dirty="0">
                  <a:latin typeface="Consolas" panose="020B0609020204030204" pitchFamily="49" charset="0"/>
                </a:rPr>
              </a:br>
              <a:r>
                <a:rPr lang="en-US" altLang="ko-KR" sz="1400" b="1" dirty="0">
                  <a:latin typeface="Consolas" panose="020B0609020204030204" pitchFamily="49" charset="0"/>
                </a:rPr>
                <a:t>Controller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282" name="직선 화살표 연결선 281">
              <a:extLst>
                <a:ext uri="{FF2B5EF4-FFF2-40B4-BE49-F238E27FC236}">
                  <a16:creationId xmlns:a16="http://schemas.microsoft.com/office/drawing/2014/main" id="{B3C5366B-8E3D-CE94-B819-029187CB9737}"/>
                </a:ext>
              </a:extLst>
            </p:cNvPr>
            <p:cNvCxnSpPr>
              <a:cxnSpLocks/>
              <a:stCxn id="277" idx="3"/>
              <a:endCxn id="278" idx="1"/>
            </p:cNvCxnSpPr>
            <p:nvPr/>
          </p:nvCxnSpPr>
          <p:spPr>
            <a:xfrm>
              <a:off x="1415473" y="3395562"/>
              <a:ext cx="14186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30B657D4-AC78-8278-53E9-CCCB456ABDD4}"/>
                </a:ext>
              </a:extLst>
            </p:cNvPr>
            <p:cNvSpPr txBox="1"/>
            <p:nvPr/>
          </p:nvSpPr>
          <p:spPr>
            <a:xfrm>
              <a:off x="1623714" y="3118562"/>
              <a:ext cx="10021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kim0lil.co.kr</a:t>
              </a:r>
              <a:endParaRPr lang="ko-KR" altLang="en-US" sz="1200" dirty="0"/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D2CBC2E6-2D3B-09C0-9135-1F0D7E50E141}"/>
                </a:ext>
              </a:extLst>
            </p:cNvPr>
            <p:cNvSpPr/>
            <p:nvPr/>
          </p:nvSpPr>
          <p:spPr>
            <a:xfrm>
              <a:off x="5164346" y="3035300"/>
              <a:ext cx="1475381" cy="7205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Ingress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4B6682EA-2BBE-C2D7-CE52-8D6004024D2D}"/>
                </a:ext>
              </a:extLst>
            </p:cNvPr>
            <p:cNvCxnSpPr>
              <a:cxnSpLocks/>
              <a:stCxn id="278" idx="3"/>
              <a:endCxn id="287" idx="1"/>
            </p:cNvCxnSpPr>
            <p:nvPr/>
          </p:nvCxnSpPr>
          <p:spPr>
            <a:xfrm>
              <a:off x="4309534" y="3395562"/>
              <a:ext cx="85481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CC8B8453-F2DA-450D-1731-D2F5E8CB68A1}"/>
                </a:ext>
              </a:extLst>
            </p:cNvPr>
            <p:cNvCxnSpPr>
              <a:cxnSpLocks/>
              <a:stCxn id="287" idx="0"/>
              <a:endCxn id="9" idx="2"/>
            </p:cNvCxnSpPr>
            <p:nvPr/>
          </p:nvCxnSpPr>
          <p:spPr>
            <a:xfrm flipH="1" flipV="1">
              <a:off x="5902036" y="2311401"/>
              <a:ext cx="1" cy="723899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D5AE415-3AAC-4666-C566-597866AFC243}"/>
                </a:ext>
              </a:extLst>
            </p:cNvPr>
            <p:cNvSpPr/>
            <p:nvPr/>
          </p:nvSpPr>
          <p:spPr>
            <a:xfrm>
              <a:off x="6173898" y="2121959"/>
              <a:ext cx="963499" cy="37888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Consolas" panose="020B0609020204030204" pitchFamily="49" charset="0"/>
                </a:rPr>
                <a:t>Endpoints</a:t>
              </a:r>
              <a:endParaRPr lang="ko-KR" altLang="en-US" sz="1050" b="1" dirty="0">
                <a:latin typeface="Consolas" panose="020B0609020204030204" pitchFamily="49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48AA911E-1A19-3C7A-90CE-76A569B4CD85}"/>
                </a:ext>
              </a:extLst>
            </p:cNvPr>
            <p:cNvSpPr/>
            <p:nvPr/>
          </p:nvSpPr>
          <p:spPr>
            <a:xfrm>
              <a:off x="8087360" y="2629528"/>
              <a:ext cx="963499" cy="37888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Consolas" panose="020B0609020204030204" pitchFamily="49" charset="0"/>
                </a:rPr>
                <a:t>Pod</a:t>
              </a:r>
              <a:endParaRPr lang="ko-KR" altLang="en-US" sz="1050" b="1" dirty="0">
                <a:latin typeface="Consolas" panose="020B0609020204030204" pitchFamily="49" charset="0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8ABF624-A37A-AF64-7AD0-584D3B4338C4}"/>
                </a:ext>
              </a:extLst>
            </p:cNvPr>
            <p:cNvSpPr/>
            <p:nvPr/>
          </p:nvSpPr>
          <p:spPr>
            <a:xfrm>
              <a:off x="8087361" y="3206119"/>
              <a:ext cx="963499" cy="37888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Consolas" panose="020B0609020204030204" pitchFamily="49" charset="0"/>
                </a:rPr>
                <a:t>Pod</a:t>
              </a:r>
              <a:endParaRPr lang="ko-KR" altLang="en-US" sz="1050" b="1" dirty="0"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17CEBAF4-DA8E-DD42-5730-5A50540068E3}"/>
                </a:ext>
              </a:extLst>
            </p:cNvPr>
            <p:cNvSpPr/>
            <p:nvPr/>
          </p:nvSpPr>
          <p:spPr>
            <a:xfrm>
              <a:off x="8087362" y="3782709"/>
              <a:ext cx="963499" cy="37888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Consolas" panose="020B0609020204030204" pitchFamily="49" charset="0"/>
                </a:rPr>
                <a:t>Pod</a:t>
              </a:r>
              <a:endParaRPr lang="ko-KR" altLang="en-US" sz="105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87" name="연결선: 꺾임 186">
              <a:extLst>
                <a:ext uri="{FF2B5EF4-FFF2-40B4-BE49-F238E27FC236}">
                  <a16:creationId xmlns:a16="http://schemas.microsoft.com/office/drawing/2014/main" id="{FC8C4D05-19B2-5678-82E9-F3B20CBDD4D4}"/>
                </a:ext>
              </a:extLst>
            </p:cNvPr>
            <p:cNvCxnSpPr>
              <a:cxnSpLocks/>
              <a:stCxn id="175" idx="3"/>
              <a:endCxn id="176" idx="3"/>
            </p:cNvCxnSpPr>
            <p:nvPr/>
          </p:nvCxnSpPr>
          <p:spPr>
            <a:xfrm>
              <a:off x="7137397" y="2311401"/>
              <a:ext cx="1913462" cy="507569"/>
            </a:xfrm>
            <a:prstGeom prst="bentConnector3">
              <a:avLst>
                <a:gd name="adj1" fmla="val 111947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연결선: 꺾임 187">
              <a:extLst>
                <a:ext uri="{FF2B5EF4-FFF2-40B4-BE49-F238E27FC236}">
                  <a16:creationId xmlns:a16="http://schemas.microsoft.com/office/drawing/2014/main" id="{512E344D-5F8D-CCCB-B2A6-59EA9EB8B31A}"/>
                </a:ext>
              </a:extLst>
            </p:cNvPr>
            <p:cNvCxnSpPr>
              <a:cxnSpLocks/>
              <a:stCxn id="175" idx="3"/>
              <a:endCxn id="177" idx="3"/>
            </p:cNvCxnSpPr>
            <p:nvPr/>
          </p:nvCxnSpPr>
          <p:spPr>
            <a:xfrm>
              <a:off x="7137397" y="2311401"/>
              <a:ext cx="1913463" cy="1084160"/>
            </a:xfrm>
            <a:prstGeom prst="bentConnector3">
              <a:avLst>
                <a:gd name="adj1" fmla="val 129646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연결선: 꺾임 190">
              <a:extLst>
                <a:ext uri="{FF2B5EF4-FFF2-40B4-BE49-F238E27FC236}">
                  <a16:creationId xmlns:a16="http://schemas.microsoft.com/office/drawing/2014/main" id="{B31CF071-6870-2FD7-1A9A-2DD9B53727AD}"/>
                </a:ext>
              </a:extLst>
            </p:cNvPr>
            <p:cNvCxnSpPr>
              <a:cxnSpLocks/>
              <a:stCxn id="175" idx="3"/>
              <a:endCxn id="185" idx="3"/>
            </p:cNvCxnSpPr>
            <p:nvPr/>
          </p:nvCxnSpPr>
          <p:spPr>
            <a:xfrm>
              <a:off x="7137397" y="2311401"/>
              <a:ext cx="1913464" cy="1660750"/>
            </a:xfrm>
            <a:prstGeom prst="bentConnector3">
              <a:avLst>
                <a:gd name="adj1" fmla="val 148230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연결선: 꺾임 202">
              <a:extLst>
                <a:ext uri="{FF2B5EF4-FFF2-40B4-BE49-F238E27FC236}">
                  <a16:creationId xmlns:a16="http://schemas.microsoft.com/office/drawing/2014/main" id="{AD12EDF2-F56C-DB79-B492-31FF2BFD99BF}"/>
                </a:ext>
              </a:extLst>
            </p:cNvPr>
            <p:cNvCxnSpPr>
              <a:stCxn id="287" idx="3"/>
              <a:endCxn id="176" idx="1"/>
            </p:cNvCxnSpPr>
            <p:nvPr/>
          </p:nvCxnSpPr>
          <p:spPr>
            <a:xfrm flipV="1">
              <a:off x="6639727" y="2818970"/>
              <a:ext cx="1447633" cy="5765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연결선: 꺾임 288">
              <a:extLst>
                <a:ext uri="{FF2B5EF4-FFF2-40B4-BE49-F238E27FC236}">
                  <a16:creationId xmlns:a16="http://schemas.microsoft.com/office/drawing/2014/main" id="{F1DA5553-4E49-276E-477D-FAD0C8212520}"/>
                </a:ext>
              </a:extLst>
            </p:cNvPr>
            <p:cNvCxnSpPr>
              <a:cxnSpLocks/>
              <a:stCxn id="287" idx="3"/>
              <a:endCxn id="185" idx="1"/>
            </p:cNvCxnSpPr>
            <p:nvPr/>
          </p:nvCxnSpPr>
          <p:spPr>
            <a:xfrm>
              <a:off x="6639727" y="3395562"/>
              <a:ext cx="1447635" cy="57658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화살표 연결선 296">
              <a:extLst>
                <a:ext uri="{FF2B5EF4-FFF2-40B4-BE49-F238E27FC236}">
                  <a16:creationId xmlns:a16="http://schemas.microsoft.com/office/drawing/2014/main" id="{5B847038-9755-61CC-7ECF-C8B41B969BDA}"/>
                </a:ext>
              </a:extLst>
            </p:cNvPr>
            <p:cNvCxnSpPr>
              <a:stCxn id="287" idx="3"/>
              <a:endCxn id="177" idx="1"/>
            </p:cNvCxnSpPr>
            <p:nvPr/>
          </p:nvCxnSpPr>
          <p:spPr>
            <a:xfrm flipV="1">
              <a:off x="6639727" y="3395561"/>
              <a:ext cx="14476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BA8647AD-2A8F-2058-569A-70BCF350D0DA}"/>
                </a:ext>
              </a:extLst>
            </p:cNvPr>
            <p:cNvSpPr txBox="1"/>
            <p:nvPr/>
          </p:nvSpPr>
          <p:spPr>
            <a:xfrm>
              <a:off x="4423870" y="3852580"/>
              <a:ext cx="29258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경로와 서비스를 매핑한다</a:t>
              </a:r>
              <a:r>
                <a:rPr lang="en-US" altLang="ko-KR" sz="1050" dirty="0"/>
                <a:t>.</a:t>
              </a:r>
            </a:p>
            <a:p>
              <a:pPr algn="ctr"/>
              <a:r>
                <a:rPr lang="ko-KR" altLang="en-US" sz="1050" dirty="0"/>
                <a:t>매핑한 결과 값을 확인하여 파드에 전송한다</a:t>
              </a:r>
              <a:r>
                <a:rPr lang="en-US" altLang="ko-KR" sz="1050" dirty="0"/>
                <a:t>.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51055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04C61D-3E70-1323-B556-D249D485B333}"/>
              </a:ext>
            </a:extLst>
          </p:cNvPr>
          <p:cNvSpPr/>
          <p:nvPr/>
        </p:nvSpPr>
        <p:spPr>
          <a:xfrm>
            <a:off x="2692400" y="1214966"/>
            <a:ext cx="2795541" cy="11260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Node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BCC92C-0EA2-684F-68CB-3061E5992882}"/>
              </a:ext>
            </a:extLst>
          </p:cNvPr>
          <p:cNvSpPr/>
          <p:nvPr/>
        </p:nvSpPr>
        <p:spPr>
          <a:xfrm>
            <a:off x="7720061" y="391482"/>
            <a:ext cx="922047" cy="636945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Limit Range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9A0926-AF49-5DBA-AAA0-B7FC8806DE0F}"/>
              </a:ext>
            </a:extLst>
          </p:cNvPr>
          <p:cNvSpPr/>
          <p:nvPr/>
        </p:nvSpPr>
        <p:spPr>
          <a:xfrm>
            <a:off x="6347888" y="2955210"/>
            <a:ext cx="1991779" cy="110879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Pod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F23A92E-8C2D-DAA0-AADF-7115CFE56AD6}"/>
              </a:ext>
            </a:extLst>
          </p:cNvPr>
          <p:cNvCxnSpPr>
            <a:cxnSpLocks/>
            <a:stCxn id="5" idx="1"/>
            <a:endCxn id="3" idx="2"/>
          </p:cNvCxnSpPr>
          <p:nvPr/>
        </p:nvCxnSpPr>
        <p:spPr>
          <a:xfrm rot="10800000">
            <a:off x="4090172" y="2341033"/>
            <a:ext cx="2257717" cy="116857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EF933A-020D-AD1F-3402-67545C8C417D}"/>
              </a:ext>
            </a:extLst>
          </p:cNvPr>
          <p:cNvSpPr txBox="1"/>
          <p:nvPr/>
        </p:nvSpPr>
        <p:spPr>
          <a:xfrm>
            <a:off x="4090170" y="3532887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자원 요청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B4FCB-0F3E-4548-B73B-81F16EB32F62}"/>
              </a:ext>
            </a:extLst>
          </p:cNvPr>
          <p:cNvSpPr txBox="1"/>
          <p:nvPr/>
        </p:nvSpPr>
        <p:spPr>
          <a:xfrm>
            <a:off x="6798013" y="405667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제한 확인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B700C92-2523-36CA-BF2E-66B1F378D958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5487941" y="1778000"/>
            <a:ext cx="1855837" cy="11772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F0990E-CCE3-B7F7-B542-931989B5770B}"/>
              </a:ext>
            </a:extLst>
          </p:cNvPr>
          <p:cNvSpPr txBox="1"/>
          <p:nvPr/>
        </p:nvSpPr>
        <p:spPr>
          <a:xfrm>
            <a:off x="5562669" y="1487408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3. </a:t>
            </a:r>
            <a:r>
              <a:rPr lang="ko-KR" altLang="en-US" sz="1050" dirty="0"/>
              <a:t>할당 또는 거부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BA7371E-0E15-0303-025E-E3A1339E59DB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5652611" y="-852484"/>
            <a:ext cx="505011" cy="3629890"/>
          </a:xfrm>
          <a:prstGeom prst="bentConnector2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0168D221-296C-B5EA-52DD-443843FE114B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flipV="1">
            <a:off x="8339667" y="709955"/>
            <a:ext cx="302441" cy="2799650"/>
          </a:xfrm>
          <a:prstGeom prst="bentConnector3">
            <a:avLst>
              <a:gd name="adj1" fmla="val 365947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950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83C105A-264A-CEDA-E3B2-FDE5806E5A15}"/>
              </a:ext>
            </a:extLst>
          </p:cNvPr>
          <p:cNvGrpSpPr/>
          <p:nvPr/>
        </p:nvGrpSpPr>
        <p:grpSpPr>
          <a:xfrm>
            <a:off x="1430866" y="1026584"/>
            <a:ext cx="8407400" cy="4279900"/>
            <a:chOff x="499533" y="1289050"/>
            <a:chExt cx="8407400" cy="42799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72146E-771A-0EE1-3485-ECCECDA2CBD1}"/>
                </a:ext>
              </a:extLst>
            </p:cNvPr>
            <p:cNvSpPr/>
            <p:nvPr/>
          </p:nvSpPr>
          <p:spPr>
            <a:xfrm>
              <a:off x="499533" y="1289050"/>
              <a:ext cx="8407400" cy="42799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Host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96E23F5-0F97-1648-7ED1-7F46C8974BD4}"/>
                </a:ext>
              </a:extLst>
            </p:cNvPr>
            <p:cNvSpPr/>
            <p:nvPr/>
          </p:nvSpPr>
          <p:spPr>
            <a:xfrm>
              <a:off x="818091" y="1704480"/>
              <a:ext cx="2509309" cy="2960653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Node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5B80B4D-CA5E-3E3B-5C5B-E2498662C2EB}"/>
                </a:ext>
              </a:extLst>
            </p:cNvPr>
            <p:cNvSpPr/>
            <p:nvPr/>
          </p:nvSpPr>
          <p:spPr>
            <a:xfrm>
              <a:off x="996954" y="1829142"/>
              <a:ext cx="2169579" cy="24126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Pod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725509-3655-6706-7640-780154254A5E}"/>
                </a:ext>
              </a:extLst>
            </p:cNvPr>
            <p:cNvSpPr/>
            <p:nvPr/>
          </p:nvSpPr>
          <p:spPr>
            <a:xfrm>
              <a:off x="4156363" y="4275667"/>
              <a:ext cx="1093739" cy="68219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Volume</a:t>
              </a:r>
            </a:p>
            <a:p>
              <a:pPr algn="ctr"/>
              <a:br>
                <a:rPr lang="en-US" altLang="ko-KR" sz="1100" b="1" dirty="0">
                  <a:latin typeface="Consolas" panose="020B0609020204030204" pitchFamily="49" charset="0"/>
                </a:rPr>
              </a:br>
              <a:r>
                <a:rPr lang="en-US" altLang="ko-KR" sz="1100" b="1" dirty="0">
                  <a:latin typeface="Consolas" panose="020B0609020204030204" pitchFamily="49" charset="0"/>
                </a:rPr>
                <a:t>/host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9BB4DA-F309-1F27-987A-A67A1AF6F09F}"/>
                </a:ext>
              </a:extLst>
            </p:cNvPr>
            <p:cNvSpPr/>
            <p:nvPr/>
          </p:nvSpPr>
          <p:spPr>
            <a:xfrm>
              <a:off x="1539106" y="1998133"/>
              <a:ext cx="1093739" cy="63927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Mount</a:t>
              </a:r>
            </a:p>
            <a:p>
              <a:pPr algn="ctr"/>
              <a:endParaRPr lang="en-US" altLang="ko-KR" sz="1100" b="1" dirty="0">
                <a:latin typeface="Consolas" panose="020B0609020204030204" pitchFamily="49" charset="0"/>
              </a:endParaRPr>
            </a:p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/host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F27830F1-1DB6-DF13-1C65-C27A76898D2D}"/>
                </a:ext>
              </a:extLst>
            </p:cNvPr>
            <p:cNvCxnSpPr>
              <a:cxnSpLocks/>
              <a:stCxn id="12" idx="0"/>
              <a:endCxn id="13" idx="3"/>
            </p:cNvCxnSpPr>
            <p:nvPr/>
          </p:nvCxnSpPr>
          <p:spPr>
            <a:xfrm rot="16200000" flipV="1">
              <a:off x="2689091" y="2261525"/>
              <a:ext cx="1957896" cy="2070388"/>
            </a:xfrm>
            <a:prstGeom prst="bentConnector2">
              <a:avLst/>
            </a:prstGeom>
            <a:ln w="25400">
              <a:solidFill>
                <a:schemeClr val="bg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F6D027-8B45-ACAE-411E-3DB1D6238345}"/>
                </a:ext>
              </a:extLst>
            </p:cNvPr>
            <p:cNvSpPr txBox="1"/>
            <p:nvPr/>
          </p:nvSpPr>
          <p:spPr>
            <a:xfrm>
              <a:off x="3668038" y="1434078"/>
              <a:ext cx="207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hostPath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85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83C105A-264A-CEDA-E3B2-FDE5806E5A15}"/>
              </a:ext>
            </a:extLst>
          </p:cNvPr>
          <p:cNvGrpSpPr/>
          <p:nvPr/>
        </p:nvGrpSpPr>
        <p:grpSpPr>
          <a:xfrm>
            <a:off x="1430866" y="1026584"/>
            <a:ext cx="8407400" cy="4279900"/>
            <a:chOff x="499533" y="1289050"/>
            <a:chExt cx="8407400" cy="42799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72146E-771A-0EE1-3485-ECCECDA2CBD1}"/>
                </a:ext>
              </a:extLst>
            </p:cNvPr>
            <p:cNvSpPr/>
            <p:nvPr/>
          </p:nvSpPr>
          <p:spPr>
            <a:xfrm>
              <a:off x="499533" y="1289050"/>
              <a:ext cx="8407400" cy="42799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Host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96E23F5-0F97-1648-7ED1-7F46C8974BD4}"/>
                </a:ext>
              </a:extLst>
            </p:cNvPr>
            <p:cNvSpPr/>
            <p:nvPr/>
          </p:nvSpPr>
          <p:spPr>
            <a:xfrm>
              <a:off x="818091" y="1704480"/>
              <a:ext cx="2509309" cy="2960653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Node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5B80B4D-CA5E-3E3B-5C5B-E2498662C2EB}"/>
                </a:ext>
              </a:extLst>
            </p:cNvPr>
            <p:cNvSpPr/>
            <p:nvPr/>
          </p:nvSpPr>
          <p:spPr>
            <a:xfrm>
              <a:off x="996954" y="1829142"/>
              <a:ext cx="2169579" cy="24126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Pod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725509-3655-6706-7640-780154254A5E}"/>
                </a:ext>
              </a:extLst>
            </p:cNvPr>
            <p:cNvSpPr/>
            <p:nvPr/>
          </p:nvSpPr>
          <p:spPr>
            <a:xfrm>
              <a:off x="4156363" y="4275667"/>
              <a:ext cx="1093739" cy="68219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Volume</a:t>
              </a:r>
            </a:p>
            <a:p>
              <a:pPr algn="ctr"/>
              <a:br>
                <a:rPr lang="en-US" altLang="ko-KR" sz="1100" b="1" dirty="0">
                  <a:latin typeface="Consolas" panose="020B0609020204030204" pitchFamily="49" charset="0"/>
                </a:rPr>
              </a:br>
              <a:r>
                <a:rPr lang="en-US" altLang="ko-KR" sz="1100" b="1" dirty="0">
                  <a:latin typeface="Consolas" panose="020B0609020204030204" pitchFamily="49" charset="0"/>
                </a:rPr>
                <a:t>/host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9BB4DA-F309-1F27-987A-A67A1AF6F09F}"/>
                </a:ext>
              </a:extLst>
            </p:cNvPr>
            <p:cNvSpPr/>
            <p:nvPr/>
          </p:nvSpPr>
          <p:spPr>
            <a:xfrm>
              <a:off x="1539106" y="1998133"/>
              <a:ext cx="1093739" cy="63927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Mount</a:t>
              </a:r>
            </a:p>
            <a:p>
              <a:pPr algn="ctr"/>
              <a:endParaRPr lang="en-US" altLang="ko-KR" sz="1100" b="1" dirty="0">
                <a:latin typeface="Consolas" panose="020B0609020204030204" pitchFamily="49" charset="0"/>
              </a:endParaRPr>
            </a:p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/host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F27830F1-1DB6-DF13-1C65-C27A76898D2D}"/>
                </a:ext>
              </a:extLst>
            </p:cNvPr>
            <p:cNvCxnSpPr>
              <a:cxnSpLocks/>
              <a:stCxn id="3" idx="1"/>
              <a:endCxn id="13" idx="3"/>
            </p:cNvCxnSpPr>
            <p:nvPr/>
          </p:nvCxnSpPr>
          <p:spPr>
            <a:xfrm rot="16200000" flipV="1">
              <a:off x="4103549" y="847068"/>
              <a:ext cx="449781" cy="3391188"/>
            </a:xfrm>
            <a:prstGeom prst="bentConnector2">
              <a:avLst/>
            </a:prstGeom>
            <a:ln w="25400">
              <a:solidFill>
                <a:schemeClr val="bg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F6D027-8B45-ACAE-411E-3DB1D6238345}"/>
                </a:ext>
              </a:extLst>
            </p:cNvPr>
            <p:cNvSpPr txBox="1"/>
            <p:nvPr/>
          </p:nvSpPr>
          <p:spPr>
            <a:xfrm>
              <a:off x="3668038" y="1434078"/>
              <a:ext cx="207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hostPath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원통형 2">
            <a:extLst>
              <a:ext uri="{FF2B5EF4-FFF2-40B4-BE49-F238E27FC236}">
                <a16:creationId xmlns:a16="http://schemas.microsoft.com/office/drawing/2014/main" id="{3C1F496B-82EF-A38D-8B3B-55817BEA8074}"/>
              </a:ext>
            </a:extLst>
          </p:cNvPr>
          <p:cNvSpPr/>
          <p:nvPr/>
        </p:nvSpPr>
        <p:spPr>
          <a:xfrm>
            <a:off x="6366933" y="2505086"/>
            <a:ext cx="1176866" cy="1058333"/>
          </a:xfrm>
          <a:prstGeom prst="ca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Persistent Volumes</a:t>
            </a:r>
            <a:endParaRPr lang="ko-KR" altLang="en-US" sz="1100" b="1" dirty="0">
              <a:latin typeface="Consolas" panose="020B0609020204030204" pitchFamily="49" charset="0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84011B8-3763-7FE0-6825-FB97EDD9A85D}"/>
              </a:ext>
            </a:extLst>
          </p:cNvPr>
          <p:cNvCxnSpPr>
            <a:cxnSpLocks/>
            <a:stCxn id="12" idx="3"/>
            <a:endCxn id="3" idx="3"/>
          </p:cNvCxnSpPr>
          <p:nvPr/>
        </p:nvCxnSpPr>
        <p:spPr>
          <a:xfrm flipV="1">
            <a:off x="6181435" y="3563419"/>
            <a:ext cx="773931" cy="790881"/>
          </a:xfrm>
          <a:prstGeom prst="bentConnector2">
            <a:avLst/>
          </a:prstGeom>
          <a:ln w="25400">
            <a:solidFill>
              <a:schemeClr val="bg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941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45982F9-C82C-9A0F-F6AE-4BE26DED8681}"/>
              </a:ext>
            </a:extLst>
          </p:cNvPr>
          <p:cNvGrpSpPr/>
          <p:nvPr/>
        </p:nvGrpSpPr>
        <p:grpSpPr>
          <a:xfrm>
            <a:off x="1430866" y="1026584"/>
            <a:ext cx="8407400" cy="4279900"/>
            <a:chOff x="1430866" y="1026584"/>
            <a:chExt cx="8407400" cy="427990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83C105A-264A-CEDA-E3B2-FDE5806E5A15}"/>
                </a:ext>
              </a:extLst>
            </p:cNvPr>
            <p:cNvGrpSpPr/>
            <p:nvPr/>
          </p:nvGrpSpPr>
          <p:grpSpPr>
            <a:xfrm>
              <a:off x="1430866" y="1026584"/>
              <a:ext cx="8407400" cy="4279900"/>
              <a:chOff x="499533" y="1289050"/>
              <a:chExt cx="8407400" cy="42799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972146E-771A-0EE1-3485-ECCECDA2CBD1}"/>
                  </a:ext>
                </a:extLst>
              </p:cNvPr>
              <p:cNvSpPr/>
              <p:nvPr/>
            </p:nvSpPr>
            <p:spPr>
              <a:xfrm>
                <a:off x="499533" y="1289050"/>
                <a:ext cx="8407400" cy="42799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 b="1" dirty="0">
                    <a:latin typeface="Consolas" panose="020B0609020204030204" pitchFamily="49" charset="0"/>
                  </a:rPr>
                  <a:t>Host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96E23F5-0F97-1648-7ED1-7F46C8974BD4}"/>
                  </a:ext>
                </a:extLst>
              </p:cNvPr>
              <p:cNvSpPr/>
              <p:nvPr/>
            </p:nvSpPr>
            <p:spPr>
              <a:xfrm>
                <a:off x="818091" y="1704480"/>
                <a:ext cx="2509309" cy="2960653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 b="1" dirty="0">
                    <a:latin typeface="Consolas" panose="020B0609020204030204" pitchFamily="49" charset="0"/>
                  </a:rPr>
                  <a:t>Node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5B80B4D-CA5E-3E3B-5C5B-E2498662C2EB}"/>
                  </a:ext>
                </a:extLst>
              </p:cNvPr>
              <p:cNvSpPr/>
              <p:nvPr/>
            </p:nvSpPr>
            <p:spPr>
              <a:xfrm>
                <a:off x="996954" y="1829142"/>
                <a:ext cx="2169579" cy="241265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 b="1" dirty="0">
                    <a:latin typeface="Consolas" panose="020B0609020204030204" pitchFamily="49" charset="0"/>
                  </a:rPr>
                  <a:t>Pod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E725509-3655-6706-7640-780154254A5E}"/>
                  </a:ext>
                </a:extLst>
              </p:cNvPr>
              <p:cNvSpPr/>
              <p:nvPr/>
            </p:nvSpPr>
            <p:spPr>
              <a:xfrm>
                <a:off x="4156363" y="4275667"/>
                <a:ext cx="1093739" cy="68219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Consolas" panose="020B0609020204030204" pitchFamily="49" charset="0"/>
                  </a:rPr>
                  <a:t>Volume</a:t>
                </a:r>
              </a:p>
              <a:p>
                <a:pPr algn="ctr"/>
                <a:br>
                  <a:rPr lang="en-US" altLang="ko-KR" sz="1100" b="1" dirty="0">
                    <a:latin typeface="Consolas" panose="020B0609020204030204" pitchFamily="49" charset="0"/>
                  </a:rPr>
                </a:br>
                <a:r>
                  <a:rPr lang="en-US" altLang="ko-KR" sz="1100" b="1" dirty="0">
                    <a:latin typeface="Consolas" panose="020B0609020204030204" pitchFamily="49" charset="0"/>
                  </a:rPr>
                  <a:t>/host</a:t>
                </a:r>
                <a:endParaRPr lang="ko-KR" altLang="en-US" sz="11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B9BB4DA-F309-1F27-987A-A67A1AF6F09F}"/>
                  </a:ext>
                </a:extLst>
              </p:cNvPr>
              <p:cNvSpPr/>
              <p:nvPr/>
            </p:nvSpPr>
            <p:spPr>
              <a:xfrm>
                <a:off x="1539106" y="1998133"/>
                <a:ext cx="1093739" cy="63927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Consolas" panose="020B0609020204030204" pitchFamily="49" charset="0"/>
                  </a:rPr>
                  <a:t>Mount</a:t>
                </a:r>
              </a:p>
              <a:p>
                <a:pPr algn="ctr"/>
                <a:endParaRPr lang="en-US" altLang="ko-KR" sz="1100" b="1" dirty="0">
                  <a:latin typeface="Consolas" panose="020B0609020204030204" pitchFamily="49" charset="0"/>
                </a:endParaRPr>
              </a:p>
              <a:p>
                <a:pPr algn="ctr"/>
                <a:r>
                  <a:rPr lang="en-US" altLang="ko-KR" sz="1100" b="1" dirty="0">
                    <a:latin typeface="Consolas" panose="020B0609020204030204" pitchFamily="49" charset="0"/>
                  </a:rPr>
                  <a:t>/host</a:t>
                </a:r>
                <a:endParaRPr lang="ko-KR" altLang="en-US" sz="1100" b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6" name="연결선: 꺾임 15">
                <a:extLst>
                  <a:ext uri="{FF2B5EF4-FFF2-40B4-BE49-F238E27FC236}">
                    <a16:creationId xmlns:a16="http://schemas.microsoft.com/office/drawing/2014/main" id="{F27830F1-1DB6-DF13-1C65-C27A76898D2D}"/>
                  </a:ext>
                </a:extLst>
              </p:cNvPr>
              <p:cNvCxnSpPr>
                <a:cxnSpLocks/>
                <a:stCxn id="4" idx="0"/>
                <a:endCxn id="13" idx="3"/>
              </p:cNvCxnSpPr>
              <p:nvPr/>
            </p:nvCxnSpPr>
            <p:spPr>
              <a:xfrm rot="16200000" flipV="1">
                <a:off x="4799163" y="151454"/>
                <a:ext cx="587655" cy="4920290"/>
              </a:xfrm>
              <a:prstGeom prst="bentConnector2">
                <a:avLst/>
              </a:prstGeom>
              <a:ln w="25400">
                <a:solidFill>
                  <a:schemeClr val="bg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F6D027-8B45-ACAE-411E-3DB1D6238345}"/>
                  </a:ext>
                </a:extLst>
              </p:cNvPr>
              <p:cNvSpPr txBox="1"/>
              <p:nvPr/>
            </p:nvSpPr>
            <p:spPr>
              <a:xfrm>
                <a:off x="3668038" y="1434078"/>
                <a:ext cx="2070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hostPath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원통형 2">
              <a:extLst>
                <a:ext uri="{FF2B5EF4-FFF2-40B4-BE49-F238E27FC236}">
                  <a16:creationId xmlns:a16="http://schemas.microsoft.com/office/drawing/2014/main" id="{3C1F496B-82EF-A38D-8B3B-55817BEA8074}"/>
                </a:ext>
              </a:extLst>
            </p:cNvPr>
            <p:cNvSpPr/>
            <p:nvPr/>
          </p:nvSpPr>
          <p:spPr>
            <a:xfrm>
              <a:off x="7933269" y="3873941"/>
              <a:ext cx="1102398" cy="960717"/>
            </a:xfrm>
            <a:prstGeom prst="can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Persistent Volumes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4493AC0-5D6A-38E9-30BA-06033D9927E4}"/>
                </a:ext>
              </a:extLst>
            </p:cNvPr>
            <p:cNvSpPr/>
            <p:nvPr/>
          </p:nvSpPr>
          <p:spPr>
            <a:xfrm>
              <a:off x="7933269" y="2642960"/>
              <a:ext cx="1102398" cy="6821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Volume Claim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E4A4D73-FB61-E222-2EC5-80A798DD3167}"/>
                </a:ext>
              </a:extLst>
            </p:cNvPr>
            <p:cNvCxnSpPr>
              <a:cxnSpLocks/>
              <a:stCxn id="3" idx="2"/>
              <a:endCxn id="12" idx="3"/>
            </p:cNvCxnSpPr>
            <p:nvPr/>
          </p:nvCxnSpPr>
          <p:spPr>
            <a:xfrm flipH="1">
              <a:off x="6181435" y="4354300"/>
              <a:ext cx="1751834" cy="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D92A1968-BF01-6F3D-1647-E85C587D4445}"/>
                </a:ext>
              </a:extLst>
            </p:cNvPr>
            <p:cNvCxnSpPr>
              <a:cxnSpLocks/>
              <a:stCxn id="3" idx="1"/>
              <a:endCxn id="4" idx="2"/>
            </p:cNvCxnSpPr>
            <p:nvPr/>
          </p:nvCxnSpPr>
          <p:spPr>
            <a:xfrm flipV="1">
              <a:off x="8484468" y="3325158"/>
              <a:ext cx="0" cy="548783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782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BF9300-946C-3FE5-11CE-770D3DD7A952}"/>
              </a:ext>
            </a:extLst>
          </p:cNvPr>
          <p:cNvSpPr/>
          <p:nvPr/>
        </p:nvSpPr>
        <p:spPr>
          <a:xfrm>
            <a:off x="480487" y="381343"/>
            <a:ext cx="3676646" cy="294605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Pod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52AFAA-8886-7A87-FD05-97D60FBE4E6E}"/>
              </a:ext>
            </a:extLst>
          </p:cNvPr>
          <p:cNvSpPr/>
          <p:nvPr/>
        </p:nvSpPr>
        <p:spPr>
          <a:xfrm>
            <a:off x="7083518" y="2759672"/>
            <a:ext cx="1102398" cy="682198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Volume</a:t>
            </a:r>
          </a:p>
          <a:p>
            <a:pPr algn="ctr"/>
            <a:br>
              <a:rPr lang="en-US" altLang="ko-KR" sz="1100" b="1" dirty="0">
                <a:latin typeface="Consolas" panose="020B0609020204030204" pitchFamily="49" charset="0"/>
              </a:rPr>
            </a:br>
            <a:r>
              <a:rPr lang="en-US" altLang="ko-KR" sz="1100" b="1" dirty="0">
                <a:latin typeface="Consolas" panose="020B0609020204030204" pitchFamily="49" charset="0"/>
              </a:rPr>
              <a:t>/host</a:t>
            </a:r>
            <a:endParaRPr lang="ko-KR" altLang="en-US" sz="1100" b="1" dirty="0">
              <a:latin typeface="Consolas" panose="020B0609020204030204" pitchFamily="49" charset="0"/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659C66F3-ACF8-DBBF-B157-70CA40F22BF1}"/>
              </a:ext>
            </a:extLst>
          </p:cNvPr>
          <p:cNvSpPr/>
          <p:nvPr/>
        </p:nvSpPr>
        <p:spPr>
          <a:xfrm>
            <a:off x="7083518" y="1166783"/>
            <a:ext cx="1102398" cy="960717"/>
          </a:xfrm>
          <a:prstGeom prst="ca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Persistent Volumes</a:t>
            </a:r>
            <a:endParaRPr lang="ko-KR" alt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2575C-8DD2-3167-E310-148C0C024830}"/>
              </a:ext>
            </a:extLst>
          </p:cNvPr>
          <p:cNvSpPr/>
          <p:nvPr/>
        </p:nvSpPr>
        <p:spPr>
          <a:xfrm>
            <a:off x="5008919" y="1306043"/>
            <a:ext cx="1102398" cy="6821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Volume Claim</a:t>
            </a:r>
            <a:endParaRPr lang="ko-KR" altLang="en-US" sz="1100" b="1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43DDE2-2294-6938-0E59-6AD77D684B5E}"/>
              </a:ext>
            </a:extLst>
          </p:cNvPr>
          <p:cNvSpPr/>
          <p:nvPr/>
        </p:nvSpPr>
        <p:spPr>
          <a:xfrm>
            <a:off x="734264" y="2051321"/>
            <a:ext cx="1348270" cy="6392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app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D7894A5-5A14-6FF9-BB2A-98489611935F}"/>
              </a:ext>
            </a:extLst>
          </p:cNvPr>
          <p:cNvCxnSpPr>
            <a:cxnSpLocks/>
            <a:stCxn id="11" idx="0"/>
            <a:endCxn id="70" idx="3"/>
          </p:cNvCxnSpPr>
          <p:nvPr/>
        </p:nvCxnSpPr>
        <p:spPr>
          <a:xfrm rot="16200000" flipV="1">
            <a:off x="4563173" y="309097"/>
            <a:ext cx="319636" cy="1674255"/>
          </a:xfrm>
          <a:prstGeom prst="bentConnector2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2BAA8A-A572-E627-C032-1D393D789670}"/>
              </a:ext>
            </a:extLst>
          </p:cNvPr>
          <p:cNvSpPr/>
          <p:nvPr/>
        </p:nvSpPr>
        <p:spPr>
          <a:xfrm>
            <a:off x="2792124" y="2051322"/>
            <a:ext cx="1093739" cy="639275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Mount</a:t>
            </a:r>
          </a:p>
          <a:p>
            <a:pPr algn="ctr"/>
            <a:endParaRPr lang="en-US" altLang="ko-KR" sz="1100" b="1" dirty="0">
              <a:latin typeface="Consolas" panose="020B0609020204030204" pitchFamily="49" charset="0"/>
            </a:endParaRPr>
          </a:p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/gen</a:t>
            </a:r>
            <a:endParaRPr lang="ko-KR" altLang="en-US" sz="1100" b="1" dirty="0"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BF685B5-35F7-6E1A-2A02-9F312634BBF7}"/>
              </a:ext>
            </a:extLst>
          </p:cNvPr>
          <p:cNvCxnSpPr>
            <a:cxnSpLocks/>
            <a:stCxn id="24" idx="3"/>
            <a:endCxn id="37" idx="1"/>
          </p:cNvCxnSpPr>
          <p:nvPr/>
        </p:nvCxnSpPr>
        <p:spPr>
          <a:xfrm>
            <a:off x="2082534" y="2370959"/>
            <a:ext cx="709590" cy="1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7AC70658-53FA-80EA-20EE-80047678714F}"/>
              </a:ext>
            </a:extLst>
          </p:cNvPr>
          <p:cNvCxnSpPr>
            <a:cxnSpLocks/>
            <a:stCxn id="11" idx="2"/>
            <a:endCxn id="37" idx="3"/>
          </p:cNvCxnSpPr>
          <p:nvPr/>
        </p:nvCxnSpPr>
        <p:spPr>
          <a:xfrm rot="5400000">
            <a:off x="4531632" y="1342473"/>
            <a:ext cx="382719" cy="1674255"/>
          </a:xfrm>
          <a:prstGeom prst="bentConnector2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ED4178F-87D2-0AD6-B3DE-2F44944365E8}"/>
              </a:ext>
            </a:extLst>
          </p:cNvPr>
          <p:cNvCxnSpPr>
            <a:stCxn id="11" idx="3"/>
            <a:endCxn id="8" idx="2"/>
          </p:cNvCxnSpPr>
          <p:nvPr/>
        </p:nvCxnSpPr>
        <p:spPr>
          <a:xfrm>
            <a:off x="6111317" y="1647142"/>
            <a:ext cx="97220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1AC4594-53EA-F7A5-4AD7-77D491FF347E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634717" y="2127500"/>
            <a:ext cx="0" cy="6321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B412D12-BCF7-4A3C-9074-A6DBCDAB1AB5}"/>
              </a:ext>
            </a:extLst>
          </p:cNvPr>
          <p:cNvSpPr/>
          <p:nvPr/>
        </p:nvSpPr>
        <p:spPr>
          <a:xfrm>
            <a:off x="2792124" y="666769"/>
            <a:ext cx="1093739" cy="639275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Mount</a:t>
            </a:r>
          </a:p>
          <a:p>
            <a:pPr algn="ctr"/>
            <a:endParaRPr lang="en-US" altLang="ko-KR" sz="1100" b="1" dirty="0">
              <a:latin typeface="Consolas" panose="020B0609020204030204" pitchFamily="49" charset="0"/>
            </a:endParaRPr>
          </a:p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/logs</a:t>
            </a:r>
            <a:endParaRPr lang="ko-KR" altLang="en-US" sz="1100" b="1" dirty="0"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9CF71F9-03E8-AAA0-3180-ABA41E54B6D8}"/>
              </a:ext>
            </a:extLst>
          </p:cNvPr>
          <p:cNvSpPr/>
          <p:nvPr/>
        </p:nvSpPr>
        <p:spPr>
          <a:xfrm>
            <a:off x="734264" y="666769"/>
            <a:ext cx="1348270" cy="6392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log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F28700B-A1B4-B68A-1185-F6459791BAE6}"/>
              </a:ext>
            </a:extLst>
          </p:cNvPr>
          <p:cNvCxnSpPr>
            <a:cxnSpLocks/>
            <a:stCxn id="71" idx="3"/>
            <a:endCxn id="70" idx="1"/>
          </p:cNvCxnSpPr>
          <p:nvPr/>
        </p:nvCxnSpPr>
        <p:spPr>
          <a:xfrm>
            <a:off x="2082534" y="986407"/>
            <a:ext cx="709590" cy="0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5D3FDA7-49B3-CA1E-419A-63BC0F2F01E3}"/>
              </a:ext>
            </a:extLst>
          </p:cNvPr>
          <p:cNvSpPr/>
          <p:nvPr/>
        </p:nvSpPr>
        <p:spPr>
          <a:xfrm>
            <a:off x="480487" y="3932464"/>
            <a:ext cx="3676646" cy="113822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Service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6DCDFC5-9D6F-024E-694C-0CD6F260FB54}"/>
              </a:ext>
            </a:extLst>
          </p:cNvPr>
          <p:cNvCxnSpPr>
            <a:cxnSpLocks/>
            <a:stCxn id="107" idx="0"/>
            <a:endCxn id="5" idx="2"/>
          </p:cNvCxnSpPr>
          <p:nvPr/>
        </p:nvCxnSpPr>
        <p:spPr>
          <a:xfrm flipV="1">
            <a:off x="2318810" y="3327401"/>
            <a:ext cx="0" cy="6050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60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B226724-EB2F-FD41-A548-9F9A468CC5CB}"/>
              </a:ext>
            </a:extLst>
          </p:cNvPr>
          <p:cNvGrpSpPr/>
          <p:nvPr/>
        </p:nvGrpSpPr>
        <p:grpSpPr>
          <a:xfrm>
            <a:off x="520700" y="419100"/>
            <a:ext cx="3911600" cy="2679700"/>
            <a:chOff x="1409700" y="609600"/>
            <a:chExt cx="3911600" cy="2679700"/>
          </a:xfrm>
        </p:grpSpPr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697062A1-A3DE-B5F2-C172-55070594AB5D}"/>
                </a:ext>
              </a:extLst>
            </p:cNvPr>
            <p:cNvSpPr/>
            <p:nvPr/>
          </p:nvSpPr>
          <p:spPr>
            <a:xfrm>
              <a:off x="1409700" y="609600"/>
              <a:ext cx="3911600" cy="2679700"/>
            </a:xfrm>
            <a:prstGeom prst="cube">
              <a:avLst>
                <a:gd name="adj" fmla="val 888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파드</a:t>
              </a:r>
              <a:r>
                <a:rPr lang="en-US" altLang="ko-KR" dirty="0"/>
                <a:t>-1</a:t>
              </a:r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CCF53C4F-9A02-2361-C74F-8A52F813C8A9}"/>
                </a:ext>
              </a:extLst>
            </p:cNvPr>
            <p:cNvSpPr/>
            <p:nvPr/>
          </p:nvSpPr>
          <p:spPr>
            <a:xfrm>
              <a:off x="1714500" y="2438400"/>
              <a:ext cx="3098800" cy="635000"/>
            </a:xfrm>
            <a:prstGeom prst="cube">
              <a:avLst>
                <a:gd name="adj" fmla="val 2100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컨테이너</a:t>
              </a:r>
              <a:r>
                <a:rPr lang="en-US" altLang="ko-KR" sz="1200" dirty="0"/>
                <a:t>-2 ( flask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25D1C46B-888F-F201-D909-6559E5B180C1}"/>
                </a:ext>
              </a:extLst>
            </p:cNvPr>
            <p:cNvSpPr/>
            <p:nvPr/>
          </p:nvSpPr>
          <p:spPr>
            <a:xfrm>
              <a:off x="1714500" y="1054100"/>
              <a:ext cx="3098800" cy="635000"/>
            </a:xfrm>
            <a:prstGeom prst="cube">
              <a:avLst>
                <a:gd name="adj" fmla="val 2100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컨테이너</a:t>
              </a:r>
              <a:r>
                <a:rPr lang="en-US" altLang="ko-KR" sz="1200" dirty="0"/>
                <a:t>-1 ( node 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B2253F3-89D2-DFA6-346A-73B197567951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1249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008D267-CB8C-8D4F-E892-AC62BAA05FA5}"/>
              </a:ext>
            </a:extLst>
          </p:cNvPr>
          <p:cNvGrpSpPr/>
          <p:nvPr/>
        </p:nvGrpSpPr>
        <p:grpSpPr>
          <a:xfrm>
            <a:off x="4317999" y="597959"/>
            <a:ext cx="2387602" cy="5340349"/>
            <a:chOff x="1430866" y="975784"/>
            <a:chExt cx="2387602" cy="534034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16AFD88-B5A7-28DD-AD2E-F5B9495ABE71}"/>
                </a:ext>
              </a:extLst>
            </p:cNvPr>
            <p:cNvGrpSpPr/>
            <p:nvPr/>
          </p:nvGrpSpPr>
          <p:grpSpPr>
            <a:xfrm>
              <a:off x="1430866" y="975784"/>
              <a:ext cx="2387602" cy="5340349"/>
              <a:chOff x="499533" y="1289050"/>
              <a:chExt cx="8407400" cy="427990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26B2B0C-3B74-91FA-9DB7-E9020DE2980B}"/>
                  </a:ext>
                </a:extLst>
              </p:cNvPr>
              <p:cNvSpPr/>
              <p:nvPr/>
            </p:nvSpPr>
            <p:spPr>
              <a:xfrm>
                <a:off x="499533" y="1289050"/>
                <a:ext cx="8407400" cy="42799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B98D8C-4E21-9CA6-8CB0-B20B36541A38}"/>
                  </a:ext>
                </a:extLst>
              </p:cNvPr>
              <p:cNvSpPr txBox="1"/>
              <p:nvPr/>
            </p:nvSpPr>
            <p:spPr>
              <a:xfrm>
                <a:off x="1841142" y="1434078"/>
                <a:ext cx="5664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ns-1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27F548C-65F8-0185-549A-D99A94B6512D}"/>
                </a:ext>
              </a:extLst>
            </p:cNvPr>
            <p:cNvSpPr/>
            <p:nvPr/>
          </p:nvSpPr>
          <p:spPr>
            <a:xfrm>
              <a:off x="1950532" y="2445447"/>
              <a:ext cx="1348270" cy="63927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Role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D328E9F-343A-77BD-A7CD-9B235F21C817}"/>
                </a:ext>
              </a:extLst>
            </p:cNvPr>
            <p:cNvSpPr/>
            <p:nvPr/>
          </p:nvSpPr>
          <p:spPr>
            <a:xfrm>
              <a:off x="1950532" y="3587975"/>
              <a:ext cx="1348270" cy="110879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RoleBinding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277B4D1-DB7E-15FE-5B8C-1BCF76186546}"/>
                </a:ext>
              </a:extLst>
            </p:cNvPr>
            <p:cNvCxnSpPr>
              <a:cxnSpLocks/>
              <a:stCxn id="22" idx="0"/>
              <a:endCxn id="21" idx="2"/>
            </p:cNvCxnSpPr>
            <p:nvPr/>
          </p:nvCxnSpPr>
          <p:spPr>
            <a:xfrm flipV="1">
              <a:off x="2624667" y="3084722"/>
              <a:ext cx="0" cy="503253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CCC1965-E275-7252-01A7-FD827E01F246}"/>
                </a:ext>
              </a:extLst>
            </p:cNvPr>
            <p:cNvSpPr/>
            <p:nvPr/>
          </p:nvSpPr>
          <p:spPr>
            <a:xfrm>
              <a:off x="1950532" y="5200018"/>
              <a:ext cx="1348269" cy="68219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Service Account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84528B9-7E14-C10C-58EF-B86F9D7ABA97}"/>
                </a:ext>
              </a:extLst>
            </p:cNvPr>
            <p:cNvCxnSpPr>
              <a:cxnSpLocks/>
              <a:stCxn id="22" idx="2"/>
              <a:endCxn id="30" idx="0"/>
            </p:cNvCxnSpPr>
            <p:nvPr/>
          </p:nvCxnSpPr>
          <p:spPr>
            <a:xfrm>
              <a:off x="2624667" y="4696765"/>
              <a:ext cx="0" cy="503253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8255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39A932E-9898-0B0A-BD7D-72C805021CDB}"/>
              </a:ext>
            </a:extLst>
          </p:cNvPr>
          <p:cNvGrpSpPr/>
          <p:nvPr/>
        </p:nvGrpSpPr>
        <p:grpSpPr>
          <a:xfrm>
            <a:off x="1811866" y="758825"/>
            <a:ext cx="6485468" cy="5340349"/>
            <a:chOff x="1430866" y="975784"/>
            <a:chExt cx="6485468" cy="5340349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8008D267-CB8C-8D4F-E892-AC62BAA05FA5}"/>
                </a:ext>
              </a:extLst>
            </p:cNvPr>
            <p:cNvGrpSpPr/>
            <p:nvPr/>
          </p:nvGrpSpPr>
          <p:grpSpPr>
            <a:xfrm>
              <a:off x="1430866" y="975784"/>
              <a:ext cx="2387602" cy="5340349"/>
              <a:chOff x="1430866" y="975784"/>
              <a:chExt cx="2387602" cy="5340349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16AFD88-B5A7-28DD-AD2E-F5B9495ABE71}"/>
                  </a:ext>
                </a:extLst>
              </p:cNvPr>
              <p:cNvGrpSpPr/>
              <p:nvPr/>
            </p:nvGrpSpPr>
            <p:grpSpPr>
              <a:xfrm>
                <a:off x="1430866" y="975784"/>
                <a:ext cx="2387602" cy="5340349"/>
                <a:chOff x="499533" y="1289050"/>
                <a:chExt cx="8407400" cy="42799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A26B2B0C-3B74-91FA-9DB7-E9020DE2980B}"/>
                    </a:ext>
                  </a:extLst>
                </p:cNvPr>
                <p:cNvSpPr/>
                <p:nvPr/>
              </p:nvSpPr>
              <p:spPr>
                <a:xfrm>
                  <a:off x="499533" y="1289050"/>
                  <a:ext cx="8407400" cy="4279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ko-KR" altLang="en-US" sz="1400" b="1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0B98D8C-4E21-9CA6-8CB0-B20B36541A38}"/>
                    </a:ext>
                  </a:extLst>
                </p:cNvPr>
                <p:cNvSpPr txBox="1"/>
                <p:nvPr/>
              </p:nvSpPr>
              <p:spPr>
                <a:xfrm>
                  <a:off x="1841142" y="1434078"/>
                  <a:ext cx="56645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</a:rPr>
                    <a:t>ns-1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27F548C-65F8-0185-549A-D99A94B6512D}"/>
                  </a:ext>
                </a:extLst>
              </p:cNvPr>
              <p:cNvSpPr/>
              <p:nvPr/>
            </p:nvSpPr>
            <p:spPr>
              <a:xfrm>
                <a:off x="1950532" y="2445447"/>
                <a:ext cx="1348270" cy="639275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latin typeface="Consolas" panose="020B0609020204030204" pitchFamily="49" charset="0"/>
                  </a:rPr>
                  <a:t>Role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D328E9F-343A-77BD-A7CD-9B235F21C817}"/>
                  </a:ext>
                </a:extLst>
              </p:cNvPr>
              <p:cNvSpPr/>
              <p:nvPr/>
            </p:nvSpPr>
            <p:spPr>
              <a:xfrm>
                <a:off x="1950532" y="3587975"/>
                <a:ext cx="1348270" cy="11087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latin typeface="Consolas" panose="020B0609020204030204" pitchFamily="49" charset="0"/>
                  </a:rPr>
                  <a:t>RoleBinding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8277B4D1-DB7E-15FE-5B8C-1BCF76186546}"/>
                  </a:ext>
                </a:extLst>
              </p:cNvPr>
              <p:cNvCxnSpPr>
                <a:cxnSpLocks/>
                <a:stCxn id="22" idx="0"/>
                <a:endCxn id="21" idx="2"/>
              </p:cNvCxnSpPr>
              <p:nvPr/>
            </p:nvCxnSpPr>
            <p:spPr>
              <a:xfrm flipV="1">
                <a:off x="2624667" y="3084722"/>
                <a:ext cx="0" cy="503253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CCC1965-E275-7252-01A7-FD827E01F246}"/>
                  </a:ext>
                </a:extLst>
              </p:cNvPr>
              <p:cNvSpPr/>
              <p:nvPr/>
            </p:nvSpPr>
            <p:spPr>
              <a:xfrm>
                <a:off x="1950532" y="5200018"/>
                <a:ext cx="1348269" cy="68219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Consolas" panose="020B0609020204030204" pitchFamily="49" charset="0"/>
                  </a:rPr>
                  <a:t>Service Account</a:t>
                </a:r>
                <a:endParaRPr lang="ko-KR" altLang="en-US" sz="1100" b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884528B9-7E14-C10C-58EF-B86F9D7ABA97}"/>
                  </a:ext>
                </a:extLst>
              </p:cNvPr>
              <p:cNvCxnSpPr>
                <a:cxnSpLocks/>
                <a:stCxn id="22" idx="2"/>
                <a:endCxn id="30" idx="0"/>
              </p:cNvCxnSpPr>
              <p:nvPr/>
            </p:nvCxnSpPr>
            <p:spPr>
              <a:xfrm>
                <a:off x="2624667" y="4696765"/>
                <a:ext cx="0" cy="503253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C3BFDB0-5B99-0C95-DD62-744DB23A58C9}"/>
                </a:ext>
              </a:extLst>
            </p:cNvPr>
            <p:cNvGrpSpPr/>
            <p:nvPr/>
          </p:nvGrpSpPr>
          <p:grpSpPr>
            <a:xfrm>
              <a:off x="5528732" y="975784"/>
              <a:ext cx="2387602" cy="5340349"/>
              <a:chOff x="5528732" y="975784"/>
              <a:chExt cx="2387602" cy="5340349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F8EE9E5-C380-952B-F220-1521CC49F9C1}"/>
                  </a:ext>
                </a:extLst>
              </p:cNvPr>
              <p:cNvGrpSpPr/>
              <p:nvPr/>
            </p:nvGrpSpPr>
            <p:grpSpPr>
              <a:xfrm>
                <a:off x="5528732" y="975784"/>
                <a:ext cx="2387602" cy="5340349"/>
                <a:chOff x="499533" y="1289050"/>
                <a:chExt cx="8407400" cy="42799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0C60F96-9CAE-1030-CC30-07BFEE29988C}"/>
                    </a:ext>
                  </a:extLst>
                </p:cNvPr>
                <p:cNvSpPr/>
                <p:nvPr/>
              </p:nvSpPr>
              <p:spPr>
                <a:xfrm>
                  <a:off x="499533" y="1289050"/>
                  <a:ext cx="8407400" cy="4279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ko-KR" altLang="en-US" sz="1400" b="1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B2DD4D4-F342-3E47-3EC7-D0CF09602FEA}"/>
                    </a:ext>
                  </a:extLst>
                </p:cNvPr>
                <p:cNvSpPr txBox="1"/>
                <p:nvPr/>
              </p:nvSpPr>
              <p:spPr>
                <a:xfrm>
                  <a:off x="1841142" y="1434078"/>
                  <a:ext cx="5664553" cy="295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</a:rPr>
                    <a:t>ns-2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D0751F8F-B35F-9A0C-79CC-4E4187CAC291}"/>
                  </a:ext>
                </a:extLst>
              </p:cNvPr>
              <p:cNvSpPr/>
              <p:nvPr/>
            </p:nvSpPr>
            <p:spPr>
              <a:xfrm>
                <a:off x="6048399" y="2445447"/>
                <a:ext cx="1348270" cy="639275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latin typeface="Consolas" panose="020B0609020204030204" pitchFamily="49" charset="0"/>
                  </a:rPr>
                  <a:t>Role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0BD7FE2-B762-E26B-6206-885920893399}"/>
                  </a:ext>
                </a:extLst>
              </p:cNvPr>
              <p:cNvSpPr/>
              <p:nvPr/>
            </p:nvSpPr>
            <p:spPr>
              <a:xfrm>
                <a:off x="6048399" y="3587975"/>
                <a:ext cx="1348270" cy="11087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latin typeface="Consolas" panose="020B0609020204030204" pitchFamily="49" charset="0"/>
                  </a:rPr>
                  <a:t>RoleBinding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99E00107-C195-E2E1-BCFB-AD37BF37E996}"/>
                  </a:ext>
                </a:extLst>
              </p:cNvPr>
              <p:cNvCxnSpPr>
                <a:cxnSpLocks/>
                <a:stCxn id="53" idx="0"/>
                <a:endCxn id="51" idx="2"/>
              </p:cNvCxnSpPr>
              <p:nvPr/>
            </p:nvCxnSpPr>
            <p:spPr>
              <a:xfrm flipV="1">
                <a:off x="6722534" y="3084722"/>
                <a:ext cx="0" cy="503253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A87F815F-53EE-F744-CF49-95E5BF4ED1A1}"/>
                </a:ext>
              </a:extLst>
            </p:cNvPr>
            <p:cNvCxnSpPr>
              <a:cxnSpLocks/>
              <a:stCxn id="53" idx="2"/>
              <a:endCxn id="30" idx="3"/>
            </p:cNvCxnSpPr>
            <p:nvPr/>
          </p:nvCxnSpPr>
          <p:spPr>
            <a:xfrm rot="5400000">
              <a:off x="4588492" y="3407075"/>
              <a:ext cx="844352" cy="3423733"/>
            </a:xfrm>
            <a:prstGeom prst="bentConnector2">
              <a:avLst/>
            </a:prstGeom>
            <a:ln w="28575">
              <a:solidFill>
                <a:srgbClr val="00B0F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9483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4C27EAE-B1D2-CC54-77C7-4EDBD7AC7740}"/>
              </a:ext>
            </a:extLst>
          </p:cNvPr>
          <p:cNvGrpSpPr/>
          <p:nvPr/>
        </p:nvGrpSpPr>
        <p:grpSpPr>
          <a:xfrm>
            <a:off x="1811866" y="758825"/>
            <a:ext cx="6485468" cy="5340349"/>
            <a:chOff x="1811866" y="758825"/>
            <a:chExt cx="6485468" cy="5340349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39A932E-9898-0B0A-BD7D-72C805021CDB}"/>
                </a:ext>
              </a:extLst>
            </p:cNvPr>
            <p:cNvGrpSpPr/>
            <p:nvPr/>
          </p:nvGrpSpPr>
          <p:grpSpPr>
            <a:xfrm>
              <a:off x="1811866" y="758825"/>
              <a:ext cx="6485468" cy="5340349"/>
              <a:chOff x="1430866" y="975784"/>
              <a:chExt cx="6485468" cy="5340349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8008D267-CB8C-8D4F-E892-AC62BAA05FA5}"/>
                  </a:ext>
                </a:extLst>
              </p:cNvPr>
              <p:cNvGrpSpPr/>
              <p:nvPr/>
            </p:nvGrpSpPr>
            <p:grpSpPr>
              <a:xfrm>
                <a:off x="1430866" y="975784"/>
                <a:ext cx="2387602" cy="5340349"/>
                <a:chOff x="1430866" y="975784"/>
                <a:chExt cx="2387602" cy="5340349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816AFD88-B5A7-28DD-AD2E-F5B9495ABE71}"/>
                    </a:ext>
                  </a:extLst>
                </p:cNvPr>
                <p:cNvGrpSpPr/>
                <p:nvPr/>
              </p:nvGrpSpPr>
              <p:grpSpPr>
                <a:xfrm>
                  <a:off x="1430866" y="975784"/>
                  <a:ext cx="2387602" cy="5340349"/>
                  <a:chOff x="499533" y="1289050"/>
                  <a:chExt cx="8407400" cy="42799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A26B2B0C-3B74-91FA-9DB7-E9020DE2980B}"/>
                      </a:ext>
                    </a:extLst>
                  </p:cNvPr>
                  <p:cNvSpPr/>
                  <p:nvPr/>
                </p:nvSpPr>
                <p:spPr>
                  <a:xfrm>
                    <a:off x="499533" y="1289050"/>
                    <a:ext cx="8407400" cy="4279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:endParaRPr lang="ko-KR" altLang="en-US" sz="1400" b="1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C0B98D8C-4E21-9CA6-8CB0-B20B36541A38}"/>
                      </a:ext>
                    </a:extLst>
                  </p:cNvPr>
                  <p:cNvSpPr txBox="1"/>
                  <p:nvPr/>
                </p:nvSpPr>
                <p:spPr>
                  <a:xfrm>
                    <a:off x="1841142" y="1434078"/>
                    <a:ext cx="56645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ns-1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F27F548C-65F8-0185-549A-D99A94B6512D}"/>
                    </a:ext>
                  </a:extLst>
                </p:cNvPr>
                <p:cNvSpPr/>
                <p:nvPr/>
              </p:nvSpPr>
              <p:spPr>
                <a:xfrm>
                  <a:off x="2712532" y="2590357"/>
                  <a:ext cx="987400" cy="639275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latin typeface="Consolas" panose="020B0609020204030204" pitchFamily="49" charset="0"/>
                    </a:rPr>
                    <a:t>Role</a:t>
                  </a:r>
                  <a:br>
                    <a:rPr lang="en-US" altLang="ko-KR" sz="1400" b="1" dirty="0">
                      <a:latin typeface="Consolas" panose="020B0609020204030204" pitchFamily="49" charset="0"/>
                    </a:rPr>
                  </a:br>
                  <a:r>
                    <a:rPr lang="en-US" altLang="ko-KR" sz="1400" b="1" dirty="0">
                      <a:latin typeface="Consolas" panose="020B0609020204030204" pitchFamily="49" charset="0"/>
                    </a:rPr>
                    <a:t>(Pod)</a:t>
                  </a:r>
                  <a:endParaRPr lang="ko-KR" altLang="en-US" sz="1400" b="1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AD328E9F-343A-77BD-A7CD-9B235F21C817}"/>
                    </a:ext>
                  </a:extLst>
                </p:cNvPr>
                <p:cNvSpPr/>
                <p:nvPr/>
              </p:nvSpPr>
              <p:spPr>
                <a:xfrm>
                  <a:off x="2712532" y="3719678"/>
                  <a:ext cx="987401" cy="845384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latin typeface="Consolas" panose="020B0609020204030204" pitchFamily="49" charset="0"/>
                    </a:rPr>
                    <a:t>Role</a:t>
                  </a:r>
                </a:p>
                <a:p>
                  <a:pPr algn="ctr"/>
                  <a:r>
                    <a:rPr lang="en-US" altLang="ko-KR" sz="1400" b="1" dirty="0">
                      <a:latin typeface="Consolas" panose="020B0609020204030204" pitchFamily="49" charset="0"/>
                    </a:rPr>
                    <a:t>Binding</a:t>
                  </a:r>
                  <a:endParaRPr lang="ko-KR" altLang="en-US" sz="1400" b="1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8277B4D1-DB7E-15FE-5B8C-1BCF76186546}"/>
                    </a:ext>
                  </a:extLst>
                </p:cNvPr>
                <p:cNvCxnSpPr>
                  <a:cxnSpLocks/>
                  <a:stCxn id="22" idx="0"/>
                  <a:endCxn id="21" idx="2"/>
                </p:cNvCxnSpPr>
                <p:nvPr/>
              </p:nvCxnSpPr>
              <p:spPr>
                <a:xfrm flipH="1" flipV="1">
                  <a:off x="3206232" y="3229632"/>
                  <a:ext cx="1" cy="490046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FCCC1965-E275-7252-01A7-FD827E01F246}"/>
                    </a:ext>
                  </a:extLst>
                </p:cNvPr>
                <p:cNvSpPr/>
                <p:nvPr/>
              </p:nvSpPr>
              <p:spPr>
                <a:xfrm>
                  <a:off x="1950532" y="5200018"/>
                  <a:ext cx="1348269" cy="682198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Consolas" panose="020B0609020204030204" pitchFamily="49" charset="0"/>
                    </a:rPr>
                    <a:t>Service Account</a:t>
                  </a:r>
                  <a:endParaRPr lang="ko-KR" altLang="en-US" sz="1100" b="1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884528B9-7E14-C10C-58EF-B86F9D7ABA97}"/>
                    </a:ext>
                  </a:extLst>
                </p:cNvPr>
                <p:cNvCxnSpPr>
                  <a:cxnSpLocks/>
                  <a:stCxn id="22" idx="2"/>
                  <a:endCxn id="30" idx="0"/>
                </p:cNvCxnSpPr>
                <p:nvPr/>
              </p:nvCxnSpPr>
              <p:spPr>
                <a:xfrm flipH="1">
                  <a:off x="2624667" y="4565062"/>
                  <a:ext cx="581566" cy="634956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0C3BFDB0-5B99-0C95-DD62-744DB23A58C9}"/>
                  </a:ext>
                </a:extLst>
              </p:cNvPr>
              <p:cNvGrpSpPr/>
              <p:nvPr/>
            </p:nvGrpSpPr>
            <p:grpSpPr>
              <a:xfrm>
                <a:off x="5528732" y="975784"/>
                <a:ext cx="2387602" cy="5340349"/>
                <a:chOff x="5528732" y="975784"/>
                <a:chExt cx="2387602" cy="5340349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8F8EE9E5-C380-952B-F220-1521CC49F9C1}"/>
                    </a:ext>
                  </a:extLst>
                </p:cNvPr>
                <p:cNvGrpSpPr/>
                <p:nvPr/>
              </p:nvGrpSpPr>
              <p:grpSpPr>
                <a:xfrm>
                  <a:off x="5528732" y="975784"/>
                  <a:ext cx="2387602" cy="5340349"/>
                  <a:chOff x="499533" y="1289050"/>
                  <a:chExt cx="8407400" cy="4279900"/>
                </a:xfrm>
              </p:grpSpPr>
              <p:sp>
                <p:nvSpPr>
                  <p:cNvPr id="48" name="직사각형 47">
                    <a:extLst>
                      <a:ext uri="{FF2B5EF4-FFF2-40B4-BE49-F238E27FC236}">
                        <a16:creationId xmlns:a16="http://schemas.microsoft.com/office/drawing/2014/main" id="{C0C60F96-9CAE-1030-CC30-07BFEE29988C}"/>
                      </a:ext>
                    </a:extLst>
                  </p:cNvPr>
                  <p:cNvSpPr/>
                  <p:nvPr/>
                </p:nvSpPr>
                <p:spPr>
                  <a:xfrm>
                    <a:off x="499533" y="1289050"/>
                    <a:ext cx="8407400" cy="4279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:endParaRPr lang="ko-KR" altLang="en-US" sz="1400" b="1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B2DD4D4-F342-3E47-3EC7-D0CF09602FE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1142" y="1434078"/>
                    <a:ext cx="5664553" cy="2959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ns-2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D0751F8F-B35F-9A0C-79CC-4E4187CAC291}"/>
                    </a:ext>
                  </a:extLst>
                </p:cNvPr>
                <p:cNvSpPr/>
                <p:nvPr/>
              </p:nvSpPr>
              <p:spPr>
                <a:xfrm>
                  <a:off x="6048399" y="2445447"/>
                  <a:ext cx="1348270" cy="639275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latin typeface="Consolas" panose="020B0609020204030204" pitchFamily="49" charset="0"/>
                    </a:rPr>
                    <a:t>Role</a:t>
                  </a:r>
                  <a:br>
                    <a:rPr lang="en-US" altLang="ko-KR" sz="1400" b="1" dirty="0">
                      <a:latin typeface="Consolas" panose="020B0609020204030204" pitchFamily="49" charset="0"/>
                    </a:rPr>
                  </a:br>
                  <a:r>
                    <a:rPr lang="en-US" altLang="ko-KR" sz="1400" b="1" dirty="0">
                      <a:latin typeface="Consolas" panose="020B0609020204030204" pitchFamily="49" charset="0"/>
                    </a:rPr>
                    <a:t>(Pod)</a:t>
                  </a:r>
                  <a:endParaRPr lang="ko-KR" altLang="en-US" sz="1400" b="1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80BD7FE2-B762-E26B-6206-885920893399}"/>
                    </a:ext>
                  </a:extLst>
                </p:cNvPr>
                <p:cNvSpPr/>
                <p:nvPr/>
              </p:nvSpPr>
              <p:spPr>
                <a:xfrm>
                  <a:off x="6048399" y="3587975"/>
                  <a:ext cx="1348270" cy="110879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latin typeface="Consolas" panose="020B0609020204030204" pitchFamily="49" charset="0"/>
                    </a:rPr>
                    <a:t>RoleBinding</a:t>
                  </a:r>
                  <a:endParaRPr lang="ko-KR" altLang="en-US" sz="1400" b="1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54" name="직선 화살표 연결선 53">
                  <a:extLst>
                    <a:ext uri="{FF2B5EF4-FFF2-40B4-BE49-F238E27FC236}">
                      <a16:creationId xmlns:a16="http://schemas.microsoft.com/office/drawing/2014/main" id="{99E00107-C195-E2E1-BCFB-AD37BF37E996}"/>
                    </a:ext>
                  </a:extLst>
                </p:cNvPr>
                <p:cNvCxnSpPr>
                  <a:cxnSpLocks/>
                  <a:stCxn id="53" idx="0"/>
                  <a:endCxn id="51" idx="2"/>
                </p:cNvCxnSpPr>
                <p:nvPr/>
              </p:nvCxnSpPr>
              <p:spPr>
                <a:xfrm flipV="1">
                  <a:off x="6722534" y="3084722"/>
                  <a:ext cx="0" cy="503253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연결선: 꺾임 59">
                <a:extLst>
                  <a:ext uri="{FF2B5EF4-FFF2-40B4-BE49-F238E27FC236}">
                    <a16:creationId xmlns:a16="http://schemas.microsoft.com/office/drawing/2014/main" id="{A87F815F-53EE-F744-CF49-95E5BF4ED1A1}"/>
                  </a:ext>
                </a:extLst>
              </p:cNvPr>
              <p:cNvCxnSpPr>
                <a:cxnSpLocks/>
                <a:stCxn id="53" idx="2"/>
                <a:endCxn id="30" idx="3"/>
              </p:cNvCxnSpPr>
              <p:nvPr/>
            </p:nvCxnSpPr>
            <p:spPr>
              <a:xfrm rot="5400000">
                <a:off x="4588492" y="3407075"/>
                <a:ext cx="844352" cy="3423733"/>
              </a:xfrm>
              <a:prstGeom prst="bentConnector2">
                <a:avLst/>
              </a:prstGeom>
              <a:ln w="28575">
                <a:solidFill>
                  <a:srgbClr val="00B0F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E28E95C-5326-8E7B-993C-816F523D727B}"/>
                </a:ext>
              </a:extLst>
            </p:cNvPr>
            <p:cNvSpPr/>
            <p:nvPr/>
          </p:nvSpPr>
          <p:spPr>
            <a:xfrm>
              <a:off x="1974333" y="3498955"/>
              <a:ext cx="987401" cy="84538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Role</a:t>
              </a:r>
            </a:p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Binding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7FEC0AD-3793-513D-C06D-3450386A771F}"/>
                </a:ext>
              </a:extLst>
            </p:cNvPr>
            <p:cNvSpPr/>
            <p:nvPr/>
          </p:nvSpPr>
          <p:spPr>
            <a:xfrm>
              <a:off x="1974333" y="2373397"/>
              <a:ext cx="987400" cy="63927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Role</a:t>
              </a:r>
              <a:br>
                <a:rPr lang="en-US" altLang="ko-KR" sz="1400" b="1" dirty="0">
                  <a:latin typeface="Consolas" panose="020B0609020204030204" pitchFamily="49" charset="0"/>
                </a:rPr>
              </a:br>
              <a:r>
                <a:rPr lang="en-US" altLang="ko-KR" sz="1400" b="1" dirty="0">
                  <a:latin typeface="Consolas" panose="020B0609020204030204" pitchFamily="49" charset="0"/>
                </a:rPr>
                <a:t>(Service)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49DF8CC-5B63-4560-FBA6-1B68703201CD}"/>
                </a:ext>
              </a:extLst>
            </p:cNvPr>
            <p:cNvCxnSpPr>
              <a:cxnSpLocks/>
              <a:stCxn id="19" idx="0"/>
              <a:endCxn id="27" idx="2"/>
            </p:cNvCxnSpPr>
            <p:nvPr/>
          </p:nvCxnSpPr>
          <p:spPr>
            <a:xfrm flipH="1" flipV="1">
              <a:off x="2468033" y="3012672"/>
              <a:ext cx="1" cy="486283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3D02328-85F2-69BE-AAB6-663383C02B0B}"/>
                </a:ext>
              </a:extLst>
            </p:cNvPr>
            <p:cNvCxnSpPr>
              <a:cxnSpLocks/>
              <a:stCxn id="19" idx="2"/>
              <a:endCxn id="30" idx="0"/>
            </p:cNvCxnSpPr>
            <p:nvPr/>
          </p:nvCxnSpPr>
          <p:spPr>
            <a:xfrm>
              <a:off x="2468034" y="4344339"/>
              <a:ext cx="537633" cy="63872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4396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5E2A792-0010-E16B-0A22-E6D0926AF4FE}"/>
              </a:ext>
            </a:extLst>
          </p:cNvPr>
          <p:cNvGrpSpPr/>
          <p:nvPr/>
        </p:nvGrpSpPr>
        <p:grpSpPr>
          <a:xfrm>
            <a:off x="1595965" y="567258"/>
            <a:ext cx="7006168" cy="5531915"/>
            <a:chOff x="1595965" y="567258"/>
            <a:chExt cx="7006168" cy="553191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DF7DA75-C072-A7DE-0A65-BCBE9816B942}"/>
                </a:ext>
              </a:extLst>
            </p:cNvPr>
            <p:cNvSpPr/>
            <p:nvPr/>
          </p:nvSpPr>
          <p:spPr>
            <a:xfrm>
              <a:off x="1595965" y="567258"/>
              <a:ext cx="7006168" cy="5531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26B2B0C-3B74-91FA-9DB7-E9020DE2980B}"/>
                </a:ext>
              </a:extLst>
            </p:cNvPr>
            <p:cNvSpPr/>
            <p:nvPr/>
          </p:nvSpPr>
          <p:spPr>
            <a:xfrm>
              <a:off x="1811866" y="758826"/>
              <a:ext cx="2387602" cy="42873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B98D8C-4E21-9CA6-8CB0-B20B36541A38}"/>
                </a:ext>
              </a:extLst>
            </p:cNvPr>
            <p:cNvSpPr txBox="1"/>
            <p:nvPr/>
          </p:nvSpPr>
          <p:spPr>
            <a:xfrm>
              <a:off x="2192866" y="887713"/>
              <a:ext cx="1608666" cy="460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ns-1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27F548C-65F8-0185-549A-D99A94B6512D}"/>
                </a:ext>
              </a:extLst>
            </p:cNvPr>
            <p:cNvSpPr/>
            <p:nvPr/>
          </p:nvSpPr>
          <p:spPr>
            <a:xfrm>
              <a:off x="2511967" y="1581592"/>
              <a:ext cx="987400" cy="63927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Role</a:t>
              </a:r>
              <a:br>
                <a:rPr lang="en-US" altLang="ko-KR" sz="1400" b="1" dirty="0">
                  <a:latin typeface="Consolas" panose="020B0609020204030204" pitchFamily="49" charset="0"/>
                </a:rPr>
              </a:br>
              <a:r>
                <a:rPr lang="en-US" altLang="ko-KR" sz="1400" b="1" dirty="0">
                  <a:latin typeface="Consolas" panose="020B0609020204030204" pitchFamily="49" charset="0"/>
                </a:rPr>
                <a:t>(Pod)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D328E9F-343A-77BD-A7CD-9B235F21C817}"/>
                </a:ext>
              </a:extLst>
            </p:cNvPr>
            <p:cNvSpPr/>
            <p:nvPr/>
          </p:nvSpPr>
          <p:spPr>
            <a:xfrm>
              <a:off x="2511967" y="2710913"/>
              <a:ext cx="987401" cy="84538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Role</a:t>
              </a:r>
            </a:p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Binding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277B4D1-DB7E-15FE-5B8C-1BCF76186546}"/>
                </a:ext>
              </a:extLst>
            </p:cNvPr>
            <p:cNvCxnSpPr>
              <a:cxnSpLocks/>
              <a:stCxn id="22" idx="0"/>
              <a:endCxn id="21" idx="2"/>
            </p:cNvCxnSpPr>
            <p:nvPr/>
          </p:nvCxnSpPr>
          <p:spPr>
            <a:xfrm flipH="1" flipV="1">
              <a:off x="3005667" y="2220867"/>
              <a:ext cx="1" cy="490046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CCC1965-E275-7252-01A7-FD827E01F246}"/>
                </a:ext>
              </a:extLst>
            </p:cNvPr>
            <p:cNvSpPr/>
            <p:nvPr/>
          </p:nvSpPr>
          <p:spPr>
            <a:xfrm>
              <a:off x="2323065" y="4046343"/>
              <a:ext cx="1348269" cy="68219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Service Account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84528B9-7E14-C10C-58EF-B86F9D7ABA97}"/>
                </a:ext>
              </a:extLst>
            </p:cNvPr>
            <p:cNvCxnSpPr>
              <a:cxnSpLocks/>
              <a:stCxn id="22" idx="2"/>
              <a:endCxn id="30" idx="0"/>
            </p:cNvCxnSpPr>
            <p:nvPr/>
          </p:nvCxnSpPr>
          <p:spPr>
            <a:xfrm flipH="1">
              <a:off x="2997200" y="3556297"/>
              <a:ext cx="8468" cy="490046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0C60F96-9CAE-1030-CC30-07BFEE29988C}"/>
                </a:ext>
              </a:extLst>
            </p:cNvPr>
            <p:cNvSpPr/>
            <p:nvPr/>
          </p:nvSpPr>
          <p:spPr>
            <a:xfrm>
              <a:off x="5909732" y="758826"/>
              <a:ext cx="2387602" cy="42873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B2DD4D4-F342-3E47-3EC7-D0CF09602FEA}"/>
                </a:ext>
              </a:extLst>
            </p:cNvPr>
            <p:cNvSpPr txBox="1"/>
            <p:nvPr/>
          </p:nvSpPr>
          <p:spPr>
            <a:xfrm>
              <a:off x="6290733" y="939787"/>
              <a:ext cx="1608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ns-2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9E00107-C195-E2E1-BCFB-AD37BF37E996}"/>
                </a:ext>
              </a:extLst>
            </p:cNvPr>
            <p:cNvCxnSpPr>
              <a:cxnSpLocks/>
              <a:stCxn id="10" idx="0"/>
              <a:endCxn id="12" idx="2"/>
            </p:cNvCxnSpPr>
            <p:nvPr/>
          </p:nvCxnSpPr>
          <p:spPr>
            <a:xfrm flipH="1" flipV="1">
              <a:off x="7103533" y="2319857"/>
              <a:ext cx="1" cy="391056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7DA359E-A387-2998-8562-BFF0135506E7}"/>
                </a:ext>
              </a:extLst>
            </p:cNvPr>
            <p:cNvSpPr/>
            <p:nvPr/>
          </p:nvSpPr>
          <p:spPr>
            <a:xfrm>
              <a:off x="6609833" y="2710913"/>
              <a:ext cx="987401" cy="84538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Role</a:t>
              </a:r>
            </a:p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Binding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3407090-D1AE-FDBB-17F1-5D75A78CFF51}"/>
                </a:ext>
              </a:extLst>
            </p:cNvPr>
            <p:cNvSpPr/>
            <p:nvPr/>
          </p:nvSpPr>
          <p:spPr>
            <a:xfrm>
              <a:off x="6609833" y="1680582"/>
              <a:ext cx="987400" cy="63927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Role</a:t>
              </a:r>
              <a:br>
                <a:rPr lang="en-US" altLang="ko-KR" sz="1400" b="1" dirty="0">
                  <a:latin typeface="Consolas" panose="020B0609020204030204" pitchFamily="49" charset="0"/>
                </a:rPr>
              </a:br>
              <a:r>
                <a:rPr lang="en-US" altLang="ko-KR" sz="1400" b="1" dirty="0">
                  <a:latin typeface="Consolas" panose="020B0609020204030204" pitchFamily="49" charset="0"/>
                </a:rPr>
                <a:t>(Pod)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34E053-0325-AADD-2E39-4D8715FD1644}"/>
                </a:ext>
              </a:extLst>
            </p:cNvPr>
            <p:cNvSpPr txBox="1"/>
            <p:nvPr/>
          </p:nvSpPr>
          <p:spPr>
            <a:xfrm>
              <a:off x="4250267" y="755121"/>
              <a:ext cx="1608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Cluster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831B0F3-AE35-F157-29B3-821AF5D30B94}"/>
                </a:ext>
              </a:extLst>
            </p:cNvPr>
            <p:cNvSpPr/>
            <p:nvPr/>
          </p:nvSpPr>
          <p:spPr>
            <a:xfrm>
              <a:off x="4287050" y="5261982"/>
              <a:ext cx="1535100" cy="63927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Cluster Role</a:t>
              </a:r>
              <a:br>
                <a:rPr lang="en-US" altLang="ko-KR" sz="1400" b="1" dirty="0">
                  <a:latin typeface="Consolas" panose="020B0609020204030204" pitchFamily="49" charset="0"/>
                </a:rPr>
              </a:br>
              <a:r>
                <a:rPr lang="en-US" altLang="ko-KR" sz="1400" b="1" dirty="0">
                  <a:latin typeface="Consolas" panose="020B0609020204030204" pitchFamily="49" charset="0"/>
                </a:rPr>
                <a:t>(Pod)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25C0901-095C-6B81-29DD-8D985C656CC0}"/>
                </a:ext>
              </a:extLst>
            </p:cNvPr>
            <p:cNvSpPr/>
            <p:nvPr/>
          </p:nvSpPr>
          <p:spPr>
            <a:xfrm>
              <a:off x="4560899" y="3964750"/>
              <a:ext cx="987401" cy="84538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Cluster</a:t>
              </a:r>
              <a:br>
                <a:rPr lang="en-US" altLang="ko-KR" sz="1400" b="1" dirty="0">
                  <a:latin typeface="Consolas" panose="020B0609020204030204" pitchFamily="49" charset="0"/>
                </a:rPr>
              </a:br>
              <a:r>
                <a:rPr lang="en-US" altLang="ko-KR" sz="1400" b="1" dirty="0">
                  <a:latin typeface="Consolas" panose="020B0609020204030204" pitchFamily="49" charset="0"/>
                </a:rPr>
                <a:t>Role</a:t>
              </a:r>
            </a:p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Binding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C567FE5-D3CF-CA2E-F0DD-2C654B2F3777}"/>
                </a:ext>
              </a:extLst>
            </p:cNvPr>
            <p:cNvCxnSpPr>
              <a:cxnSpLocks/>
              <a:stCxn id="34" idx="2"/>
              <a:endCxn id="26" idx="0"/>
            </p:cNvCxnSpPr>
            <p:nvPr/>
          </p:nvCxnSpPr>
          <p:spPr>
            <a:xfrm>
              <a:off x="5054600" y="4810134"/>
              <a:ext cx="0" cy="451848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B55CD4A1-CBE7-DBEC-EB1A-121696325248}"/>
                </a:ext>
              </a:extLst>
            </p:cNvPr>
            <p:cNvCxnSpPr>
              <a:cxnSpLocks/>
              <a:stCxn id="34" idx="1"/>
              <a:endCxn id="30" idx="3"/>
            </p:cNvCxnSpPr>
            <p:nvPr/>
          </p:nvCxnSpPr>
          <p:spPr>
            <a:xfrm flipH="1">
              <a:off x="3671334" y="4387442"/>
              <a:ext cx="889565" cy="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3261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BA840EA-5BFF-8F95-8E9B-875222DD1DF6}"/>
              </a:ext>
            </a:extLst>
          </p:cNvPr>
          <p:cNvGrpSpPr/>
          <p:nvPr/>
        </p:nvGrpSpPr>
        <p:grpSpPr>
          <a:xfrm>
            <a:off x="1511298" y="558793"/>
            <a:ext cx="5058835" cy="5834608"/>
            <a:chOff x="1511298" y="558793"/>
            <a:chExt cx="5058835" cy="583460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0A86AC3-2392-C40A-3469-57B25DDD3A90}"/>
                </a:ext>
              </a:extLst>
            </p:cNvPr>
            <p:cNvSpPr/>
            <p:nvPr/>
          </p:nvSpPr>
          <p:spPr>
            <a:xfrm>
              <a:off x="1511298" y="558793"/>
              <a:ext cx="5058835" cy="45381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Node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BDA9463-FD0A-2A60-70CB-83ECB185ED67}"/>
                </a:ext>
              </a:extLst>
            </p:cNvPr>
            <p:cNvSpPr/>
            <p:nvPr/>
          </p:nvSpPr>
          <p:spPr>
            <a:xfrm>
              <a:off x="1648887" y="736942"/>
              <a:ext cx="3677132" cy="322228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Pod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3EFBF70-851A-05BE-39A4-8C4EE3A69117}"/>
                </a:ext>
              </a:extLst>
            </p:cNvPr>
            <p:cNvSpPr/>
            <p:nvPr/>
          </p:nvSpPr>
          <p:spPr>
            <a:xfrm>
              <a:off x="1885433" y="921192"/>
              <a:ext cx="1729834" cy="1187008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Container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5B2D04-BCE6-0C71-DEC5-C153429DD4A6}"/>
                </a:ext>
              </a:extLst>
            </p:cNvPr>
            <p:cNvSpPr/>
            <p:nvPr/>
          </p:nvSpPr>
          <p:spPr>
            <a:xfrm>
              <a:off x="1885433" y="2286349"/>
              <a:ext cx="1729834" cy="414518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Container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77C45FC-79ED-C37D-B367-F17A85F5ED22}"/>
                </a:ext>
              </a:extLst>
            </p:cNvPr>
            <p:cNvSpPr/>
            <p:nvPr/>
          </p:nvSpPr>
          <p:spPr>
            <a:xfrm>
              <a:off x="1972736" y="1027988"/>
              <a:ext cx="757629" cy="5383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App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96BD2D-EA9D-592E-D81A-CAA6AF3625D4}"/>
                </a:ext>
              </a:extLst>
            </p:cNvPr>
            <p:cNvSpPr/>
            <p:nvPr/>
          </p:nvSpPr>
          <p:spPr>
            <a:xfrm>
              <a:off x="2765551" y="1027988"/>
              <a:ext cx="757629" cy="5383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App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6FCA7E6-663C-6C33-BD0F-6B2919FCB8EC}"/>
                </a:ext>
              </a:extLst>
            </p:cNvPr>
            <p:cNvSpPr/>
            <p:nvPr/>
          </p:nvSpPr>
          <p:spPr>
            <a:xfrm>
              <a:off x="3908551" y="3013603"/>
              <a:ext cx="1213782" cy="538345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Network Adaptor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2CDFFCC6-1D2B-2215-E3C7-BB6D173D4D22}"/>
                </a:ext>
              </a:extLst>
            </p:cNvPr>
            <p:cNvCxnSpPr>
              <a:cxnSpLocks/>
              <a:stCxn id="5" idx="3"/>
              <a:endCxn id="9" idx="0"/>
            </p:cNvCxnSpPr>
            <p:nvPr/>
          </p:nvCxnSpPr>
          <p:spPr>
            <a:xfrm>
              <a:off x="3615267" y="1514696"/>
              <a:ext cx="900175" cy="1498907"/>
            </a:xfrm>
            <a:prstGeom prst="bentConnector2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794B6926-7C03-753A-B727-B460DEF837BD}"/>
                </a:ext>
              </a:extLst>
            </p:cNvPr>
            <p:cNvCxnSpPr>
              <a:cxnSpLocks/>
              <a:stCxn id="6" idx="2"/>
              <a:endCxn id="9" idx="1"/>
            </p:cNvCxnSpPr>
            <p:nvPr/>
          </p:nvCxnSpPr>
          <p:spPr>
            <a:xfrm rot="16200000" flipH="1">
              <a:off x="3038496" y="2412720"/>
              <a:ext cx="581909" cy="1158201"/>
            </a:xfrm>
            <a:prstGeom prst="bentConnector2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DE18FEF-4167-020D-FB1C-CD84EFC19B30}"/>
                </a:ext>
              </a:extLst>
            </p:cNvPr>
            <p:cNvSpPr/>
            <p:nvPr/>
          </p:nvSpPr>
          <p:spPr>
            <a:xfrm>
              <a:off x="5582732" y="5548017"/>
              <a:ext cx="987401" cy="84538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Client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FFFA2B0-138F-5CE8-A142-73EB3ACE3127}"/>
                </a:ext>
              </a:extLst>
            </p:cNvPr>
            <p:cNvSpPr/>
            <p:nvPr/>
          </p:nvSpPr>
          <p:spPr>
            <a:xfrm>
              <a:off x="5122333" y="4410312"/>
              <a:ext cx="1213782" cy="538345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Service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FEC691B5-1EF6-FFB9-5CC9-E822F326C841}"/>
                </a:ext>
              </a:extLst>
            </p:cNvPr>
            <p:cNvCxnSpPr>
              <a:cxnSpLocks/>
              <a:stCxn id="39" idx="1"/>
              <a:endCxn id="9" idx="2"/>
            </p:cNvCxnSpPr>
            <p:nvPr/>
          </p:nvCxnSpPr>
          <p:spPr>
            <a:xfrm rot="10800000">
              <a:off x="4515443" y="3551949"/>
              <a:ext cx="606891" cy="1127537"/>
            </a:xfrm>
            <a:prstGeom prst="bentConnector2">
              <a:avLst/>
            </a:prstGeom>
            <a:ln w="28575">
              <a:solidFill>
                <a:srgbClr val="0070C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EEEC41AC-47F4-B06F-6049-5F09B9E49C49}"/>
                </a:ext>
              </a:extLst>
            </p:cNvPr>
            <p:cNvCxnSpPr>
              <a:cxnSpLocks/>
              <a:stCxn id="39" idx="3"/>
              <a:endCxn id="28" idx="3"/>
            </p:cNvCxnSpPr>
            <p:nvPr/>
          </p:nvCxnSpPr>
          <p:spPr>
            <a:xfrm>
              <a:off x="6336115" y="4679485"/>
              <a:ext cx="234018" cy="1291224"/>
            </a:xfrm>
            <a:prstGeom prst="bentConnector3">
              <a:avLst>
                <a:gd name="adj1" fmla="val 302605"/>
              </a:avLst>
            </a:prstGeom>
            <a:ln w="28575">
              <a:solidFill>
                <a:srgbClr val="0070C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7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A86AC3-2392-C40A-3469-57B25DDD3A90}"/>
              </a:ext>
            </a:extLst>
          </p:cNvPr>
          <p:cNvSpPr/>
          <p:nvPr/>
        </p:nvSpPr>
        <p:spPr>
          <a:xfrm>
            <a:off x="1511298" y="558793"/>
            <a:ext cx="5058835" cy="4538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Node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DA9463-FD0A-2A60-70CB-83ECB185ED67}"/>
              </a:ext>
            </a:extLst>
          </p:cNvPr>
          <p:cNvSpPr/>
          <p:nvPr/>
        </p:nvSpPr>
        <p:spPr>
          <a:xfrm>
            <a:off x="1648887" y="736942"/>
            <a:ext cx="3677132" cy="32222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Pod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FBF70-851A-05BE-39A4-8C4EE3A69117}"/>
              </a:ext>
            </a:extLst>
          </p:cNvPr>
          <p:cNvSpPr/>
          <p:nvPr/>
        </p:nvSpPr>
        <p:spPr>
          <a:xfrm>
            <a:off x="1885433" y="921192"/>
            <a:ext cx="1729834" cy="11870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Container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5B2D04-BCE6-0C71-DEC5-C153429DD4A6}"/>
              </a:ext>
            </a:extLst>
          </p:cNvPr>
          <p:cNvSpPr/>
          <p:nvPr/>
        </p:nvSpPr>
        <p:spPr>
          <a:xfrm>
            <a:off x="1885433" y="2286349"/>
            <a:ext cx="1729834" cy="41451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Container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7C45FC-79ED-C37D-B367-F17A85F5ED22}"/>
              </a:ext>
            </a:extLst>
          </p:cNvPr>
          <p:cNvSpPr/>
          <p:nvPr/>
        </p:nvSpPr>
        <p:spPr>
          <a:xfrm>
            <a:off x="1972736" y="1027988"/>
            <a:ext cx="757629" cy="5383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App</a:t>
            </a:r>
            <a:endParaRPr lang="ko-KR" altLang="en-US" sz="1100" b="1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96BD2D-EA9D-592E-D81A-CAA6AF3625D4}"/>
              </a:ext>
            </a:extLst>
          </p:cNvPr>
          <p:cNvSpPr/>
          <p:nvPr/>
        </p:nvSpPr>
        <p:spPr>
          <a:xfrm>
            <a:off x="2765551" y="1027988"/>
            <a:ext cx="757629" cy="5383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App</a:t>
            </a:r>
            <a:endParaRPr lang="ko-KR" altLang="en-US" sz="1100" b="1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FCA7E6-663C-6C33-BD0F-6B2919FCB8EC}"/>
              </a:ext>
            </a:extLst>
          </p:cNvPr>
          <p:cNvSpPr/>
          <p:nvPr/>
        </p:nvSpPr>
        <p:spPr>
          <a:xfrm>
            <a:off x="4329005" y="3013603"/>
            <a:ext cx="828411" cy="53834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Network Adaptor</a:t>
            </a:r>
            <a:endParaRPr lang="ko-KR" altLang="en-US" sz="1100" b="1" dirty="0">
              <a:latin typeface="Consolas" panose="020B0609020204030204" pitchFamily="49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DFFCC6-1D2B-2215-E3C7-BB6D173D4D22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3615267" y="1514696"/>
            <a:ext cx="1127944" cy="1498907"/>
          </a:xfrm>
          <a:prstGeom prst="bentConnector2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4B6926-7C03-753A-B727-B460DEF837BD}"/>
              </a:ext>
            </a:extLst>
          </p:cNvPr>
          <p:cNvCxnSpPr>
            <a:cxnSpLocks/>
            <a:stCxn id="6" idx="3"/>
            <a:endCxn id="14" idx="3"/>
          </p:cNvCxnSpPr>
          <p:nvPr/>
        </p:nvCxnSpPr>
        <p:spPr>
          <a:xfrm flipH="1">
            <a:off x="2118189" y="2493608"/>
            <a:ext cx="1497078" cy="2154055"/>
          </a:xfrm>
          <a:prstGeom prst="bentConnector3">
            <a:avLst>
              <a:gd name="adj1" fmla="val -15270"/>
            </a:avLst>
          </a:prstGeom>
          <a:ln w="28575">
            <a:solidFill>
              <a:schemeClr val="tx2">
                <a:lumMod val="20000"/>
                <a:lumOff val="8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E18FEF-4167-020D-FB1C-CD84EFC19B30}"/>
              </a:ext>
            </a:extLst>
          </p:cNvPr>
          <p:cNvSpPr/>
          <p:nvPr/>
        </p:nvSpPr>
        <p:spPr>
          <a:xfrm>
            <a:off x="5582732" y="5548017"/>
            <a:ext cx="987401" cy="8453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Client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FFA2B0-138F-5CE8-A142-73EB3ACE3127}"/>
              </a:ext>
            </a:extLst>
          </p:cNvPr>
          <p:cNvSpPr/>
          <p:nvPr/>
        </p:nvSpPr>
        <p:spPr>
          <a:xfrm>
            <a:off x="5963242" y="4444179"/>
            <a:ext cx="1213782" cy="53834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Service</a:t>
            </a:r>
            <a:endParaRPr lang="ko-KR" altLang="en-US" sz="1100" b="1" dirty="0">
              <a:latin typeface="Consolas" panose="020B0609020204030204" pitchFamily="49" charset="0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EEC41AC-47F4-B06F-6049-5F09B9E49C49}"/>
              </a:ext>
            </a:extLst>
          </p:cNvPr>
          <p:cNvCxnSpPr>
            <a:cxnSpLocks/>
            <a:stCxn id="39" idx="3"/>
            <a:endCxn id="28" idx="3"/>
          </p:cNvCxnSpPr>
          <p:nvPr/>
        </p:nvCxnSpPr>
        <p:spPr>
          <a:xfrm flipH="1">
            <a:off x="6570133" y="4713352"/>
            <a:ext cx="606891" cy="1257357"/>
          </a:xfrm>
          <a:prstGeom prst="bentConnector3">
            <a:avLst>
              <a:gd name="adj1" fmla="val -37667"/>
            </a:avLst>
          </a:prstGeom>
          <a:ln w="28575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0DEBF1-0E50-495D-1460-8CB81388C7D6}"/>
              </a:ext>
            </a:extLst>
          </p:cNvPr>
          <p:cNvSpPr/>
          <p:nvPr/>
        </p:nvSpPr>
        <p:spPr>
          <a:xfrm>
            <a:off x="904407" y="4378490"/>
            <a:ext cx="1213782" cy="53834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Network Adaptor</a:t>
            </a:r>
            <a:endParaRPr lang="ko-KR" altLang="en-US" sz="1100" b="1" dirty="0">
              <a:latin typeface="Consolas" panose="020B0609020204030204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B270613-06E4-75DF-5EC3-690D635D7A6F}"/>
              </a:ext>
            </a:extLst>
          </p:cNvPr>
          <p:cNvCxnSpPr>
            <a:cxnSpLocks/>
            <a:stCxn id="39" idx="1"/>
            <a:endCxn id="9" idx="3"/>
          </p:cNvCxnSpPr>
          <p:nvPr/>
        </p:nvCxnSpPr>
        <p:spPr>
          <a:xfrm rot="10800000">
            <a:off x="5157416" y="3282776"/>
            <a:ext cx="805826" cy="1430576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36D90D4-0CB6-AC36-5FD2-3C3A25A0CE4B}"/>
              </a:ext>
            </a:extLst>
          </p:cNvPr>
          <p:cNvCxnSpPr>
            <a:cxnSpLocks/>
            <a:stCxn id="14" idx="1"/>
            <a:endCxn id="28" idx="1"/>
          </p:cNvCxnSpPr>
          <p:nvPr/>
        </p:nvCxnSpPr>
        <p:spPr>
          <a:xfrm rot="10800000" flipH="1" flipV="1">
            <a:off x="904406" y="4647663"/>
            <a:ext cx="4678325" cy="1323046"/>
          </a:xfrm>
          <a:prstGeom prst="bentConnector3">
            <a:avLst>
              <a:gd name="adj1" fmla="val -6877"/>
            </a:avLst>
          </a:prstGeom>
          <a:ln w="28575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87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A86AC3-2392-C40A-3469-57B25DDD3A90}"/>
              </a:ext>
            </a:extLst>
          </p:cNvPr>
          <p:cNvSpPr/>
          <p:nvPr/>
        </p:nvSpPr>
        <p:spPr>
          <a:xfrm>
            <a:off x="1511298" y="558793"/>
            <a:ext cx="5058835" cy="4538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Node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DA9463-FD0A-2A60-70CB-83ECB185ED67}"/>
              </a:ext>
            </a:extLst>
          </p:cNvPr>
          <p:cNvSpPr/>
          <p:nvPr/>
        </p:nvSpPr>
        <p:spPr>
          <a:xfrm>
            <a:off x="1648886" y="736942"/>
            <a:ext cx="3096859" cy="20147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Pod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FBF70-851A-05BE-39A4-8C4EE3A69117}"/>
              </a:ext>
            </a:extLst>
          </p:cNvPr>
          <p:cNvSpPr/>
          <p:nvPr/>
        </p:nvSpPr>
        <p:spPr>
          <a:xfrm>
            <a:off x="1885433" y="921192"/>
            <a:ext cx="1729834" cy="11870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Container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7C45FC-79ED-C37D-B367-F17A85F5ED22}"/>
              </a:ext>
            </a:extLst>
          </p:cNvPr>
          <p:cNvSpPr/>
          <p:nvPr/>
        </p:nvSpPr>
        <p:spPr>
          <a:xfrm>
            <a:off x="1972736" y="1027988"/>
            <a:ext cx="1557864" cy="5383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App</a:t>
            </a:r>
            <a:endParaRPr lang="ko-KR" altLang="en-US" sz="1100" b="1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FCA7E6-663C-6C33-BD0F-6B2919FCB8EC}"/>
              </a:ext>
            </a:extLst>
          </p:cNvPr>
          <p:cNvSpPr/>
          <p:nvPr/>
        </p:nvSpPr>
        <p:spPr>
          <a:xfrm>
            <a:off x="4331539" y="1155324"/>
            <a:ext cx="828411" cy="71874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Virtual</a:t>
            </a:r>
            <a:r>
              <a:rPr lang="ko-KR" altLang="en-US" sz="1100" b="1" dirty="0"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latin typeface="Consolas" panose="020B0609020204030204" pitchFamily="49" charset="0"/>
              </a:rPr>
              <a:t>Network Adaptor</a:t>
            </a:r>
            <a:endParaRPr lang="ko-KR" altLang="en-US" sz="1100" b="1" dirty="0"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E18FEF-4167-020D-FB1C-CD84EFC19B30}"/>
              </a:ext>
            </a:extLst>
          </p:cNvPr>
          <p:cNvSpPr/>
          <p:nvPr/>
        </p:nvSpPr>
        <p:spPr>
          <a:xfrm>
            <a:off x="5963242" y="5548017"/>
            <a:ext cx="1213782" cy="8453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Client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FFA2B0-138F-5CE8-A142-73EB3ACE3127}"/>
              </a:ext>
            </a:extLst>
          </p:cNvPr>
          <p:cNvSpPr/>
          <p:nvPr/>
        </p:nvSpPr>
        <p:spPr>
          <a:xfrm>
            <a:off x="5963242" y="4444179"/>
            <a:ext cx="1213782" cy="53834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Service</a:t>
            </a:r>
            <a:endParaRPr lang="ko-KR" altLang="en-US" sz="1100" b="1" dirty="0">
              <a:latin typeface="Consolas" panose="020B0609020204030204" pitchFamily="49" charset="0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EEC41AC-47F4-B06F-6049-5F09B9E49C49}"/>
              </a:ext>
            </a:extLst>
          </p:cNvPr>
          <p:cNvCxnSpPr>
            <a:cxnSpLocks/>
            <a:stCxn id="39" idx="3"/>
            <a:endCxn id="28" idx="3"/>
          </p:cNvCxnSpPr>
          <p:nvPr/>
        </p:nvCxnSpPr>
        <p:spPr>
          <a:xfrm>
            <a:off x="7177024" y="4713352"/>
            <a:ext cx="12700" cy="1257357"/>
          </a:xfrm>
          <a:prstGeom prst="bentConnector3">
            <a:avLst>
              <a:gd name="adj1" fmla="val 5266669"/>
            </a:avLst>
          </a:prstGeom>
          <a:ln w="28575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B270613-06E4-75DF-5EC3-690D635D7A6F}"/>
              </a:ext>
            </a:extLst>
          </p:cNvPr>
          <p:cNvCxnSpPr>
            <a:cxnSpLocks/>
            <a:stCxn id="39" idx="1"/>
            <a:endCxn id="9" idx="3"/>
          </p:cNvCxnSpPr>
          <p:nvPr/>
        </p:nvCxnSpPr>
        <p:spPr>
          <a:xfrm rot="10800000">
            <a:off x="5159950" y="1514696"/>
            <a:ext cx="803292" cy="3198656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122515-47FE-023B-C2D1-040BB9B40E7C}"/>
              </a:ext>
            </a:extLst>
          </p:cNvPr>
          <p:cNvSpPr txBox="1"/>
          <p:nvPr/>
        </p:nvSpPr>
        <p:spPr>
          <a:xfrm rot="16200000">
            <a:off x="4315975" y="3665086"/>
            <a:ext cx="2080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NodePort</a:t>
            </a:r>
            <a:r>
              <a:rPr lang="ko-KR" altLang="en-US" sz="1050" b="1" dirty="0">
                <a:solidFill>
                  <a:schemeClr val="bg1"/>
                </a:solidFill>
              </a:rPr>
              <a:t>  </a:t>
            </a:r>
            <a:r>
              <a:rPr lang="en-US" altLang="ko-KR" sz="1050" b="1" dirty="0">
                <a:solidFill>
                  <a:schemeClr val="bg1"/>
                </a:solidFill>
              </a:rPr>
              <a:t>= 8080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F1BECA9-3394-AA4F-A165-261D1783938A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615267" y="1514696"/>
            <a:ext cx="716272" cy="0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170823F-F273-4FD3-0459-71FD415EFECF}"/>
              </a:ext>
            </a:extLst>
          </p:cNvPr>
          <p:cNvSpPr txBox="1"/>
          <p:nvPr/>
        </p:nvSpPr>
        <p:spPr>
          <a:xfrm rot="5400000">
            <a:off x="4717311" y="2363284"/>
            <a:ext cx="2080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ContainerPort = 8080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3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34A8B0-DCB5-34EA-0226-8FBC14416F5C}"/>
              </a:ext>
            </a:extLst>
          </p:cNvPr>
          <p:cNvGrpSpPr/>
          <p:nvPr/>
        </p:nvGrpSpPr>
        <p:grpSpPr>
          <a:xfrm>
            <a:off x="225287" y="203812"/>
            <a:ext cx="4379840" cy="1139688"/>
            <a:chOff x="212035" y="2840994"/>
            <a:chExt cx="4379840" cy="11396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6413941-F700-8984-01FC-82B3789F4DDC}"/>
                </a:ext>
              </a:extLst>
            </p:cNvPr>
            <p:cNvSpPr/>
            <p:nvPr/>
          </p:nvSpPr>
          <p:spPr>
            <a:xfrm>
              <a:off x="212035" y="2851052"/>
              <a:ext cx="516835" cy="11296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용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자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353697B-DC2E-34E9-2FD1-F3303CA4866F}"/>
                </a:ext>
              </a:extLst>
            </p:cNvPr>
            <p:cNvSpPr/>
            <p:nvPr/>
          </p:nvSpPr>
          <p:spPr>
            <a:xfrm>
              <a:off x="2405268" y="2840994"/>
              <a:ext cx="2186607" cy="1139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REST API Server</a:t>
              </a:r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54549B8-0C91-0315-5AFF-621602379016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 flipV="1">
              <a:off x="728870" y="3410838"/>
              <a:ext cx="1676398" cy="5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DBD43B-1F04-0561-D41F-D7918B90B514}"/>
                </a:ext>
              </a:extLst>
            </p:cNvPr>
            <p:cNvSpPr/>
            <p:nvPr/>
          </p:nvSpPr>
          <p:spPr>
            <a:xfrm>
              <a:off x="881268" y="2851052"/>
              <a:ext cx="1371602" cy="38265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kubectl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7DD4043-40D2-5EA3-F83D-CDEDC9E4B841}"/>
              </a:ext>
            </a:extLst>
          </p:cNvPr>
          <p:cNvGrpSpPr/>
          <p:nvPr/>
        </p:nvGrpSpPr>
        <p:grpSpPr>
          <a:xfrm>
            <a:off x="225287" y="203812"/>
            <a:ext cx="8521143" cy="2045912"/>
            <a:chOff x="225287" y="203812"/>
            <a:chExt cx="8521143" cy="204591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034A8B0-DCB5-34EA-0226-8FBC14416F5C}"/>
                </a:ext>
              </a:extLst>
            </p:cNvPr>
            <p:cNvGrpSpPr/>
            <p:nvPr/>
          </p:nvGrpSpPr>
          <p:grpSpPr>
            <a:xfrm>
              <a:off x="225287" y="203812"/>
              <a:ext cx="4379840" cy="1139688"/>
              <a:chOff x="212035" y="2840994"/>
              <a:chExt cx="4379840" cy="113968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413941-F700-8984-01FC-82B3789F4DDC}"/>
                  </a:ext>
                </a:extLst>
              </p:cNvPr>
              <p:cNvSpPr/>
              <p:nvPr/>
            </p:nvSpPr>
            <p:spPr>
              <a:xfrm>
                <a:off x="212035" y="2851052"/>
                <a:ext cx="516835" cy="11296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사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용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자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353697B-DC2E-34E9-2FD1-F3303CA4866F}"/>
                  </a:ext>
                </a:extLst>
              </p:cNvPr>
              <p:cNvSpPr/>
              <p:nvPr/>
            </p:nvSpPr>
            <p:spPr>
              <a:xfrm>
                <a:off x="2405268" y="2840994"/>
                <a:ext cx="2186607" cy="1139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REST API Server</a:t>
                </a:r>
                <a:endParaRPr lang="ko-KR" altLang="en-US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54549B8-0C91-0315-5AFF-621602379016}"/>
                  </a:ext>
                </a:extLst>
              </p:cNvPr>
              <p:cNvCxnSpPr>
                <a:cxnSpLocks/>
                <a:stCxn id="3" idx="3"/>
                <a:endCxn id="6" idx="1"/>
              </p:cNvCxnSpPr>
              <p:nvPr/>
            </p:nvCxnSpPr>
            <p:spPr>
              <a:xfrm flipV="1">
                <a:off x="728870" y="3410838"/>
                <a:ext cx="1676398" cy="5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9DBD43B-1F04-0561-D41F-D7918B90B514}"/>
                  </a:ext>
                </a:extLst>
              </p:cNvPr>
              <p:cNvSpPr/>
              <p:nvPr/>
            </p:nvSpPr>
            <p:spPr>
              <a:xfrm>
                <a:off x="881268" y="2851052"/>
                <a:ext cx="1371602" cy="382657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(1) kubectl</a:t>
                </a:r>
                <a:endParaRPr lang="ko-KR" altLang="en-US" sz="1200" dirty="0"/>
              </a:p>
            </p:txBody>
          </p:sp>
        </p:grp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9383F86-AE9F-4ADE-7812-45740865FB79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 flipV="1">
              <a:off x="4605127" y="773655"/>
              <a:ext cx="161014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B40904-FFC5-95CB-6B29-B7977A74134F}"/>
                </a:ext>
              </a:extLst>
            </p:cNvPr>
            <p:cNvSpPr/>
            <p:nvPr/>
          </p:nvSpPr>
          <p:spPr>
            <a:xfrm>
              <a:off x="6215271" y="1689938"/>
              <a:ext cx="1013799" cy="5597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Scheduler</a:t>
              </a:r>
              <a:endParaRPr lang="ko-KR" altLang="en-US" sz="1400" dirty="0"/>
            </a:p>
          </p:txBody>
        </p:sp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6413BFE5-C944-7158-C1D7-810C7EB85967}"/>
                </a:ext>
              </a:extLst>
            </p:cNvPr>
            <p:cNvSpPr/>
            <p:nvPr/>
          </p:nvSpPr>
          <p:spPr>
            <a:xfrm>
              <a:off x="6215271" y="311414"/>
              <a:ext cx="1013799" cy="924482"/>
            </a:xfrm>
            <a:prstGeom prst="can">
              <a:avLst>
                <a:gd name="adj" fmla="val 32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ETCD</a:t>
              </a:r>
              <a:endParaRPr lang="ko-KR" altLang="en-US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8F0E143-4AA5-1C00-25F2-04BB373CD848}"/>
                </a:ext>
              </a:extLst>
            </p:cNvPr>
            <p:cNvSpPr/>
            <p:nvPr/>
          </p:nvSpPr>
          <p:spPr>
            <a:xfrm>
              <a:off x="4757525" y="203812"/>
              <a:ext cx="1371602" cy="38265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(2) </a:t>
              </a:r>
              <a:r>
                <a:rPr lang="ko-KR" altLang="en-US" sz="1200" dirty="0"/>
                <a:t>정보 저장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45FAD8A-00B0-FB4A-9908-5D1378362BC2}"/>
                </a:ext>
              </a:extLst>
            </p:cNvPr>
            <p:cNvSpPr/>
            <p:nvPr/>
          </p:nvSpPr>
          <p:spPr>
            <a:xfrm>
              <a:off x="4757525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(3) </a:t>
              </a:r>
              <a:r>
                <a:rPr lang="ko-KR" altLang="en-US" sz="1200" dirty="0"/>
                <a:t>적재 가능한 노드 스캐줄링</a:t>
              </a:r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09540C65-2FB3-7633-EA2A-8A62BFCF2AD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015409" y="1341616"/>
              <a:ext cx="2199862" cy="628215"/>
            </a:xfrm>
            <a:prstGeom prst="bentConnector3">
              <a:avLst>
                <a:gd name="adj1" fmla="val -4819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A9DC86-D879-7961-C810-2BE87E0C9081}"/>
                </a:ext>
              </a:extLst>
            </p:cNvPr>
            <p:cNvSpPr/>
            <p:nvPr/>
          </p:nvSpPr>
          <p:spPr>
            <a:xfrm>
              <a:off x="7374828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(4) </a:t>
              </a:r>
              <a:r>
                <a:rPr lang="ko-KR" altLang="en-US" sz="1200" dirty="0"/>
                <a:t>적재 가능한 노드 통지</a:t>
              </a:r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EEC5712B-F048-E912-F6AA-69A78C09E7A1}"/>
                </a:ext>
              </a:extLst>
            </p:cNvPr>
            <p:cNvCxnSpPr>
              <a:cxnSpLocks/>
              <a:stCxn id="5" idx="3"/>
              <a:endCxn id="6" idx="2"/>
            </p:cNvCxnSpPr>
            <p:nvPr/>
          </p:nvCxnSpPr>
          <p:spPr>
            <a:xfrm flipH="1" flipV="1">
              <a:off x="3511824" y="1343499"/>
              <a:ext cx="3717246" cy="626332"/>
            </a:xfrm>
            <a:prstGeom prst="bentConnector4">
              <a:avLst>
                <a:gd name="adj1" fmla="val -23619"/>
                <a:gd name="adj2" fmla="val -149818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3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FA95A5-C6EB-DC83-8938-2DC6AD5F01BD}"/>
              </a:ext>
            </a:extLst>
          </p:cNvPr>
          <p:cNvGrpSpPr/>
          <p:nvPr/>
        </p:nvGrpSpPr>
        <p:grpSpPr>
          <a:xfrm>
            <a:off x="225286" y="203812"/>
            <a:ext cx="8521144" cy="5738073"/>
            <a:chOff x="225286" y="203812"/>
            <a:chExt cx="8521144" cy="573807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034A8B0-DCB5-34EA-0226-8FBC14416F5C}"/>
                </a:ext>
              </a:extLst>
            </p:cNvPr>
            <p:cNvGrpSpPr/>
            <p:nvPr/>
          </p:nvGrpSpPr>
          <p:grpSpPr>
            <a:xfrm>
              <a:off x="225287" y="203812"/>
              <a:ext cx="4379840" cy="1139688"/>
              <a:chOff x="212035" y="2840994"/>
              <a:chExt cx="4379840" cy="113968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413941-F700-8984-01FC-82B3789F4DDC}"/>
                  </a:ext>
                </a:extLst>
              </p:cNvPr>
              <p:cNvSpPr/>
              <p:nvPr/>
            </p:nvSpPr>
            <p:spPr>
              <a:xfrm>
                <a:off x="212035" y="2851052"/>
                <a:ext cx="516835" cy="11296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사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용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자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353697B-DC2E-34E9-2FD1-F3303CA4866F}"/>
                  </a:ext>
                </a:extLst>
              </p:cNvPr>
              <p:cNvSpPr/>
              <p:nvPr/>
            </p:nvSpPr>
            <p:spPr>
              <a:xfrm>
                <a:off x="2405268" y="2840994"/>
                <a:ext cx="2186607" cy="1139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REST API Server</a:t>
                </a:r>
                <a:endParaRPr lang="ko-KR" altLang="en-US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54549B8-0C91-0315-5AFF-621602379016}"/>
                  </a:ext>
                </a:extLst>
              </p:cNvPr>
              <p:cNvCxnSpPr>
                <a:cxnSpLocks/>
                <a:stCxn id="3" idx="3"/>
                <a:endCxn id="6" idx="1"/>
              </p:cNvCxnSpPr>
              <p:nvPr/>
            </p:nvCxnSpPr>
            <p:spPr>
              <a:xfrm flipV="1">
                <a:off x="728870" y="3410838"/>
                <a:ext cx="1676398" cy="5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9DBD43B-1F04-0561-D41F-D7918B90B514}"/>
                  </a:ext>
                </a:extLst>
              </p:cNvPr>
              <p:cNvSpPr/>
              <p:nvPr/>
            </p:nvSpPr>
            <p:spPr>
              <a:xfrm>
                <a:off x="881268" y="2851052"/>
                <a:ext cx="1371602" cy="382657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(1) kubectl</a:t>
                </a:r>
                <a:endParaRPr lang="ko-KR" altLang="en-US" sz="1200" dirty="0"/>
              </a:p>
            </p:txBody>
          </p:sp>
        </p:grp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9383F86-AE9F-4ADE-7812-45740865FB79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 flipV="1">
              <a:off x="4605127" y="773655"/>
              <a:ext cx="161014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B40904-FFC5-95CB-6B29-B7977A74134F}"/>
                </a:ext>
              </a:extLst>
            </p:cNvPr>
            <p:cNvSpPr/>
            <p:nvPr/>
          </p:nvSpPr>
          <p:spPr>
            <a:xfrm>
              <a:off x="6215271" y="1689938"/>
              <a:ext cx="1013799" cy="5597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Scheduler</a:t>
              </a:r>
              <a:endParaRPr lang="ko-KR" altLang="en-US" sz="1400" dirty="0"/>
            </a:p>
          </p:txBody>
        </p:sp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6413BFE5-C944-7158-C1D7-810C7EB85967}"/>
                </a:ext>
              </a:extLst>
            </p:cNvPr>
            <p:cNvSpPr/>
            <p:nvPr/>
          </p:nvSpPr>
          <p:spPr>
            <a:xfrm>
              <a:off x="6215271" y="311414"/>
              <a:ext cx="1013799" cy="924482"/>
            </a:xfrm>
            <a:prstGeom prst="can">
              <a:avLst>
                <a:gd name="adj" fmla="val 32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ETCD</a:t>
              </a:r>
              <a:endParaRPr lang="ko-KR" altLang="en-US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8F0E143-4AA5-1C00-25F2-04BB373CD848}"/>
                </a:ext>
              </a:extLst>
            </p:cNvPr>
            <p:cNvSpPr/>
            <p:nvPr/>
          </p:nvSpPr>
          <p:spPr>
            <a:xfrm>
              <a:off x="4757525" y="203812"/>
              <a:ext cx="1371602" cy="38265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(2) </a:t>
              </a:r>
              <a:r>
                <a:rPr lang="ko-KR" altLang="en-US" sz="1200" dirty="0"/>
                <a:t>정보 저장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45FAD8A-00B0-FB4A-9908-5D1378362BC2}"/>
                </a:ext>
              </a:extLst>
            </p:cNvPr>
            <p:cNvSpPr/>
            <p:nvPr/>
          </p:nvSpPr>
          <p:spPr>
            <a:xfrm>
              <a:off x="4757525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(3) </a:t>
              </a:r>
              <a:r>
                <a:rPr lang="ko-KR" altLang="en-US" sz="1200" dirty="0"/>
                <a:t>적재 가능한 노드 스캐줄링</a:t>
              </a:r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09540C65-2FB3-7633-EA2A-8A62BFCF2AD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015409" y="1341616"/>
              <a:ext cx="2199862" cy="628215"/>
            </a:xfrm>
            <a:prstGeom prst="bentConnector3">
              <a:avLst>
                <a:gd name="adj1" fmla="val -4819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A9DC86-D879-7961-C810-2BE87E0C9081}"/>
                </a:ext>
              </a:extLst>
            </p:cNvPr>
            <p:cNvSpPr/>
            <p:nvPr/>
          </p:nvSpPr>
          <p:spPr>
            <a:xfrm>
              <a:off x="7374828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(4) </a:t>
              </a:r>
              <a:r>
                <a:rPr lang="ko-KR" altLang="en-US" sz="1200" dirty="0"/>
                <a:t>적재 가능한 노드 통지</a:t>
              </a:r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EEC5712B-F048-E912-F6AA-69A78C09E7A1}"/>
                </a:ext>
              </a:extLst>
            </p:cNvPr>
            <p:cNvCxnSpPr>
              <a:cxnSpLocks/>
              <a:stCxn id="5" idx="3"/>
              <a:endCxn id="6" idx="2"/>
            </p:cNvCxnSpPr>
            <p:nvPr/>
          </p:nvCxnSpPr>
          <p:spPr>
            <a:xfrm flipH="1" flipV="1">
              <a:off x="3511824" y="1343499"/>
              <a:ext cx="3717246" cy="626332"/>
            </a:xfrm>
            <a:prstGeom prst="bentConnector4">
              <a:avLst>
                <a:gd name="adj1" fmla="val -23619"/>
                <a:gd name="adj2" fmla="val -149818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0799D9C-06DA-FF51-B205-646FB7ADBE7C}"/>
                </a:ext>
              </a:extLst>
            </p:cNvPr>
            <p:cNvSpPr/>
            <p:nvPr/>
          </p:nvSpPr>
          <p:spPr>
            <a:xfrm>
              <a:off x="225286" y="4232472"/>
              <a:ext cx="3498575" cy="17094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pod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25FC2A2-EA51-84C1-F0D7-A67F113EAAB7}"/>
                </a:ext>
              </a:extLst>
            </p:cNvPr>
            <p:cNvSpPr/>
            <p:nvPr/>
          </p:nvSpPr>
          <p:spPr>
            <a:xfrm>
              <a:off x="2564291" y="4486488"/>
              <a:ext cx="947532" cy="453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kubelet</a:t>
              </a:r>
              <a:endParaRPr lang="ko-KR" altLang="en-US" sz="1100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0126C862-AC1C-E345-99A7-3D49F57E414F}"/>
                </a:ext>
              </a:extLst>
            </p:cNvPr>
            <p:cNvCxnSpPr>
              <a:cxnSpLocks/>
            </p:cNvCxnSpPr>
            <p:nvPr/>
          </p:nvCxnSpPr>
          <p:spPr>
            <a:xfrm>
              <a:off x="3059184" y="1341616"/>
              <a:ext cx="7043" cy="3143931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9DCB70F-F701-1452-D1A7-F4520DD2B0E2}"/>
                </a:ext>
              </a:extLst>
            </p:cNvPr>
            <p:cNvSpPr/>
            <p:nvPr/>
          </p:nvSpPr>
          <p:spPr>
            <a:xfrm>
              <a:off x="1520284" y="2695152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(5) </a:t>
              </a:r>
              <a:r>
                <a:rPr lang="ko-KR" altLang="en-US" sz="1200" dirty="0"/>
                <a:t>이벤트 발생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2ACBA92-55C5-1F40-FD58-561A96E8C4DA}"/>
                </a:ext>
              </a:extLst>
            </p:cNvPr>
            <p:cNvSpPr/>
            <p:nvPr/>
          </p:nvSpPr>
          <p:spPr>
            <a:xfrm>
              <a:off x="483704" y="4485547"/>
              <a:ext cx="947532" cy="453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docker</a:t>
              </a:r>
              <a:endParaRPr lang="ko-KR" altLang="en-US" sz="1100" dirty="0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184DB069-6563-1226-6133-FF89139C80D3}"/>
                </a:ext>
              </a:extLst>
            </p:cNvPr>
            <p:cNvCxnSpPr>
              <a:stCxn id="37" idx="1"/>
              <a:endCxn id="51" idx="3"/>
            </p:cNvCxnSpPr>
            <p:nvPr/>
          </p:nvCxnSpPr>
          <p:spPr>
            <a:xfrm flipH="1" flipV="1">
              <a:off x="1431236" y="4712129"/>
              <a:ext cx="1133055" cy="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9BEAB08-E22C-4273-4834-43F6000CD30F}"/>
                </a:ext>
              </a:extLst>
            </p:cNvPr>
            <p:cNvSpPr/>
            <p:nvPr/>
          </p:nvSpPr>
          <p:spPr>
            <a:xfrm>
              <a:off x="3853697" y="4444585"/>
              <a:ext cx="1049599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(6) </a:t>
              </a:r>
              <a:r>
                <a:rPr lang="ko-KR" altLang="en-US" sz="1200" dirty="0"/>
                <a:t>컨테이너 생성 요청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03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45A7494-D59C-3D87-A43A-27BC8B6F812C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1C6E92E-10D4-B080-9B80-0D27F789BAFD}"/>
                </a:ext>
              </a:extLst>
            </p:cNvPr>
            <p:cNvGrpSpPr/>
            <p:nvPr/>
          </p:nvGrpSpPr>
          <p:grpSpPr>
            <a:xfrm>
              <a:off x="7697027" y="984090"/>
              <a:ext cx="1807266" cy="1013792"/>
              <a:chOff x="1336811" y="639534"/>
              <a:chExt cx="1807266" cy="10137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6BD1CE-49C5-D3A2-9F7D-EE3413F0E5A1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2BBDDEB-73CD-A195-1338-050470BDAE1E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10.0.1.1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5D7A45-5571-2490-4726-620170D2E887}"/>
                </a:ext>
              </a:extLst>
            </p:cNvPr>
            <p:cNvGrpSpPr/>
            <p:nvPr/>
          </p:nvGrpSpPr>
          <p:grpSpPr>
            <a:xfrm>
              <a:off x="7697027" y="2448455"/>
              <a:ext cx="1807266" cy="1013792"/>
              <a:chOff x="1336811" y="639534"/>
              <a:chExt cx="1807266" cy="101379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79A57A-7D88-2DF6-01AB-4DE3FF2467E9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1DC116-C75C-70C4-7C85-1EF065D168EB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10.0.1.2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FE4EE-6F86-4E6C-5DBC-18CEB9834DCC}"/>
                </a:ext>
              </a:extLst>
            </p:cNvPr>
            <p:cNvGrpSpPr/>
            <p:nvPr/>
          </p:nvGrpSpPr>
          <p:grpSpPr>
            <a:xfrm>
              <a:off x="7697027" y="3912820"/>
              <a:ext cx="1807266" cy="1013792"/>
              <a:chOff x="1336811" y="639534"/>
              <a:chExt cx="1807266" cy="10137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535098-6214-D6B0-72B6-86EEAA603DA2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75D76-9559-8E43-3A59-A8F905AD9B95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10.0.1.3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7E2D7C2-B1F1-813D-26E6-B78C8F3F9FD9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 flipV="1">
              <a:off x="3875017" y="1490986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617694E-AE1B-A10F-AB7F-2522065F7257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>
              <a:off x="3875017" y="2955351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F151123-ACBD-A4D3-93C9-451456DF3634}"/>
                </a:ext>
              </a:extLst>
            </p:cNvPr>
            <p:cNvCxnSpPr>
              <a:stCxn id="41" idx="3"/>
              <a:endCxn id="34" idx="1"/>
            </p:cNvCxnSpPr>
            <p:nvPr/>
          </p:nvCxnSpPr>
          <p:spPr>
            <a:xfrm>
              <a:off x="3875017" y="2955351"/>
              <a:ext cx="388827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212121" y="2254387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</a:t>
              </a:r>
              <a:r>
                <a:rPr lang="ko-KR" altLang="en-US" sz="1200" dirty="0"/>
                <a:t>처리를 분리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9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313714-62A6-DCE4-9098-4EBE9CF01B91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161606" y="1878450"/>
              <a:ext cx="2301731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</a:t>
              </a:r>
              <a:r>
                <a:rPr lang="ko-KR" altLang="en-US" sz="1200" dirty="0"/>
                <a:t>수평적인 무한한 확장성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443022C-37AD-0A22-BEC8-234345B05787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>
              <a:off x="3875017" y="2955351"/>
              <a:ext cx="131072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7916449-4796-6322-3595-F24981F2A67A}"/>
                </a:ext>
              </a:extLst>
            </p:cNvPr>
            <p:cNvGrpSpPr/>
            <p:nvPr/>
          </p:nvGrpSpPr>
          <p:grpSpPr>
            <a:xfrm>
              <a:off x="5119480" y="2619135"/>
              <a:ext cx="2412733" cy="1143513"/>
              <a:chOff x="5119480" y="2619135"/>
              <a:chExt cx="2412733" cy="114351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D1C6E92E-10D4-B080-9B80-0D27F789BAFD}"/>
                  </a:ext>
                </a:extLst>
              </p:cNvPr>
              <p:cNvGrpSpPr/>
              <p:nvPr/>
            </p:nvGrpSpPr>
            <p:grpSpPr>
              <a:xfrm>
                <a:off x="5119480" y="2619135"/>
                <a:ext cx="1807266" cy="672432"/>
                <a:chOff x="1336811" y="639534"/>
                <a:chExt cx="1807266" cy="1013792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46BD1CE-49C5-D3A2-9F7D-EE3413F0E5A1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C2BBDDEB-73CD-A195-1338-050470BDAE1E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C792D18A-B844-4FCA-5EAE-5DFF6F69F82B}"/>
                  </a:ext>
                </a:extLst>
              </p:cNvPr>
              <p:cNvGrpSpPr/>
              <p:nvPr/>
            </p:nvGrpSpPr>
            <p:grpSpPr>
              <a:xfrm>
                <a:off x="5328199" y="2756568"/>
                <a:ext cx="1807266" cy="672432"/>
                <a:chOff x="1336811" y="639534"/>
                <a:chExt cx="1807266" cy="1013792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D2EB8AD4-90DB-7816-0237-E05F46E98E16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9B92AF4-A13E-502A-42B7-EAF6D38C818F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40EDD39-D913-007F-1156-0EFE265873D1}"/>
                  </a:ext>
                </a:extLst>
              </p:cNvPr>
              <p:cNvGrpSpPr/>
              <p:nvPr/>
            </p:nvGrpSpPr>
            <p:grpSpPr>
              <a:xfrm>
                <a:off x="5526573" y="2939239"/>
                <a:ext cx="1807266" cy="672432"/>
                <a:chOff x="1336811" y="639534"/>
                <a:chExt cx="1807266" cy="1013792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CABF17B-FE5C-C785-39B7-AF555E30355E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A175B2C-D76F-3DD9-D74A-91A26B3DF53C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917BA90F-8EFB-1D82-4386-7CF7B568F61A}"/>
                  </a:ext>
                </a:extLst>
              </p:cNvPr>
              <p:cNvGrpSpPr/>
              <p:nvPr/>
            </p:nvGrpSpPr>
            <p:grpSpPr>
              <a:xfrm>
                <a:off x="5724947" y="3090216"/>
                <a:ext cx="1807266" cy="672432"/>
                <a:chOff x="1336811" y="639534"/>
                <a:chExt cx="1807266" cy="1013792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91338806-F136-B221-2430-D133CEE34918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1346E9A-624E-8C71-750D-BB80608A7B04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4115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D4D1737-7010-A289-6748-4A3EFE7FF16A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1C6E92E-10D4-B080-9B80-0D27F789BAFD}"/>
                </a:ext>
              </a:extLst>
            </p:cNvPr>
            <p:cNvGrpSpPr/>
            <p:nvPr/>
          </p:nvGrpSpPr>
          <p:grpSpPr>
            <a:xfrm>
              <a:off x="7697027" y="984090"/>
              <a:ext cx="1807266" cy="1013792"/>
              <a:chOff x="1336811" y="639534"/>
              <a:chExt cx="1807266" cy="10137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6BD1CE-49C5-D3A2-9F7D-EE3413F0E5A1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2BBDDEB-73CD-A195-1338-050470BDAE1E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10.0.1.1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5D7A45-5571-2490-4726-620170D2E887}"/>
                </a:ext>
              </a:extLst>
            </p:cNvPr>
            <p:cNvGrpSpPr/>
            <p:nvPr/>
          </p:nvGrpSpPr>
          <p:grpSpPr>
            <a:xfrm>
              <a:off x="7697027" y="2448455"/>
              <a:ext cx="1807266" cy="1013792"/>
              <a:chOff x="1336811" y="639534"/>
              <a:chExt cx="1807266" cy="101379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79A57A-7D88-2DF6-01AB-4DE3FF2467E9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1DC116-C75C-70C4-7C85-1EF065D168EB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10.0.1.2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FE4EE-6F86-4E6C-5DBC-18CEB9834DCC}"/>
                </a:ext>
              </a:extLst>
            </p:cNvPr>
            <p:cNvGrpSpPr/>
            <p:nvPr/>
          </p:nvGrpSpPr>
          <p:grpSpPr>
            <a:xfrm>
              <a:off x="7697027" y="3912820"/>
              <a:ext cx="1807266" cy="1013792"/>
              <a:chOff x="1336811" y="639534"/>
              <a:chExt cx="1807266" cy="10137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535098-6214-D6B0-72B6-86EEAA603DA2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75D76-9559-8E43-3A59-A8F905AD9B95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10.0.1.3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7E2D7C2-B1F1-813D-26E6-B78C8F3F9FD9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 flipV="1">
              <a:off x="3875017" y="1490986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617694E-AE1B-A10F-AB7F-2522065F7257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>
              <a:off x="3875017" y="2955351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F151123-ACBD-A4D3-93C9-451456DF3634}"/>
                </a:ext>
              </a:extLst>
            </p:cNvPr>
            <p:cNvCxnSpPr>
              <a:stCxn id="41" idx="3"/>
              <a:endCxn id="34" idx="1"/>
            </p:cNvCxnSpPr>
            <p:nvPr/>
          </p:nvCxnSpPr>
          <p:spPr>
            <a:xfrm>
              <a:off x="3875017" y="2955351"/>
              <a:ext cx="388827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212121" y="2254387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</a:t>
              </a:r>
              <a:r>
                <a:rPr lang="ko-KR" altLang="en-US" sz="1200" dirty="0"/>
                <a:t>처리의 분리가 불가능</a:t>
              </a:r>
            </a:p>
          </p:txBody>
        </p:sp>
        <p:sp>
          <p:nvSpPr>
            <p:cNvPr id="3" name="원통형 2">
              <a:extLst>
                <a:ext uri="{FF2B5EF4-FFF2-40B4-BE49-F238E27FC236}">
                  <a16:creationId xmlns:a16="http://schemas.microsoft.com/office/drawing/2014/main" id="{804A8E09-3FCC-3B1D-7694-DF81242EF27D}"/>
                </a:ext>
              </a:extLst>
            </p:cNvPr>
            <p:cNvSpPr/>
            <p:nvPr/>
          </p:nvSpPr>
          <p:spPr>
            <a:xfrm>
              <a:off x="8889107" y="1424046"/>
              <a:ext cx="817078" cy="706092"/>
            </a:xfrm>
            <a:prstGeom prst="can">
              <a:avLst>
                <a:gd name="adj" fmla="val 3427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내부 저장소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22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35014</TotalTime>
  <Words>1089</Words>
  <Application>Microsoft Office PowerPoint</Application>
  <PresentationFormat>와이드스크린</PresentationFormat>
  <Paragraphs>538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이진혁</dc:creator>
  <cp:lastModifiedBy>이진혁</cp:lastModifiedBy>
  <cp:revision>9</cp:revision>
  <dcterms:created xsi:type="dcterms:W3CDTF">2022-10-01T08:12:39Z</dcterms:created>
  <dcterms:modified xsi:type="dcterms:W3CDTF">2022-10-29T11:47:41Z</dcterms:modified>
</cp:coreProperties>
</file>