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60" r:id="rId5"/>
    <p:sldId id="258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E7DF-0226-9791-3466-31A8A9391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FDE51-8670-EDCB-7158-67FCF2179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1CD05-75E4-53ED-AD13-74C2E00E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6198A-5939-87A3-576A-A90B03C6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BD2A1-D93C-D3AB-AB06-CFC1BA74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3C56-176B-2E67-A849-E72E38D1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C7DD7-42D4-E200-4D8F-5607EF6D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EA83E-B2A5-88B1-52A4-A8FE7510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99A24-7477-772D-F0E5-FAD8EA9F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51D26-94BC-49E3-C67D-B756E9A1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1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61E68E-39A3-337F-0844-D88B139E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10A26-EBC4-8B3B-8FEA-D6BF0A8FA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9A63F-521B-C6BF-EAE3-A34EF2B7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32FD0-4E66-67DA-5CDC-AA9E0545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487BE-6026-686E-C798-A07DC155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8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7013A-A4DE-08D5-ABC3-DC3DF7E1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3F1C9-992A-15FC-A522-953D5B49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CABCB-1F57-5752-E7E1-FF5D6FD5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A8D5E-A90B-470C-24F0-1FBF3E02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76201-B5A9-4C52-D638-63388F3E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9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BB42-6B92-4953-42E6-F78474B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1CE02-206D-386B-5A24-A026FC47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52194-1923-F594-D586-1E4D67BF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40945-AA5A-CE71-501E-DDD2FD0C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B1F70-B32D-DACF-7CDD-911B2568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7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19C64-8605-86C7-6BB2-12BEB0D0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96FA1-7F45-68AD-33DA-310E5B66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D463-F910-B33F-CFB5-53973A464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B97F6-2AD8-144B-F299-CC6076F6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D91A3-FF83-F1CA-ACD3-8785F432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D50C2-DE8A-1FF4-F79D-6FB3C99F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8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3741E-6588-ED3E-2FF2-C461E1DC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D8151-A21C-9F2E-58C7-40AF3FA5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2536-68BD-EFD1-2137-01D82CD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6D434-2F1A-5033-6287-6C493C55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4380BF-F905-11F5-C683-DFC658553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C1A5D-B37A-62D7-A200-0CFE7970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5EB3DF-17A0-AD00-253B-B8DC28ED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DC4115-1E7C-759C-30A2-7534DEFA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29B2C-7D68-5051-6998-E37442A9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65ECEF-3A43-B975-7596-A87A8DA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916FDA-D709-7227-6153-D8DCEC7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A6C916-E647-4D7F-8FFE-5C4C73B5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F8E5-B96F-D876-C93F-7B626C71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42B6A5-0877-158C-F43E-A0CBF543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06523-75F5-47C7-0530-273D3AA6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2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03DE2-C343-068C-BF6A-ECB702A9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AC0F-592A-515E-2946-CCF610F4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6E57E-C53F-544D-4278-366A9213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8316B-0A24-D107-4B71-59493E30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24550-E437-921D-60C4-295BEDC7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915BA-DB46-15B4-C05D-E37995B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6C78-D767-0FB7-A7DE-F73DC522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3C075-6185-E218-2C86-288844053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57243-FC8B-C331-1635-83AAB2ED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B580C-9072-3FA0-01F0-81E3756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1F56A-8149-57B6-2E1C-27972DB7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F0786-4768-44E1-DF1C-07E06463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3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563356-4AF6-EFB0-CFD1-6412C405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85E0C-BD2A-E6FF-C9B6-59B67D8E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84621-B12D-0716-D5BF-B3A15EDFF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1C78-B3C4-42F9-BF32-AAD646DEC4EB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2EB50-C085-C772-3CB6-3DC36DDA5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5D170-A092-0CF2-54F2-30110E5C1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C1CAB90-CAE0-87C3-653A-9B3DEA009B99}"/>
              </a:ext>
            </a:extLst>
          </p:cNvPr>
          <p:cNvGrpSpPr/>
          <p:nvPr/>
        </p:nvGrpSpPr>
        <p:grpSpPr>
          <a:xfrm>
            <a:off x="384312" y="309829"/>
            <a:ext cx="11343862" cy="6064467"/>
            <a:chOff x="384312" y="309829"/>
            <a:chExt cx="11343862" cy="606446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AD5E3CF-9857-569B-DD05-DB7A71664C42}"/>
                </a:ext>
              </a:extLst>
            </p:cNvPr>
            <p:cNvSpPr/>
            <p:nvPr/>
          </p:nvSpPr>
          <p:spPr>
            <a:xfrm>
              <a:off x="384312" y="309829"/>
              <a:ext cx="11343862" cy="606446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F1F0AC0-AC99-E2BA-CC03-392ECE165274}"/>
                </a:ext>
              </a:extLst>
            </p:cNvPr>
            <p:cNvSpPr/>
            <p:nvPr/>
          </p:nvSpPr>
          <p:spPr>
            <a:xfrm>
              <a:off x="536713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DB818A-E95B-1E1F-AFEA-50FF85F64575}"/>
                </a:ext>
              </a:extLst>
            </p:cNvPr>
            <p:cNvSpPr/>
            <p:nvPr/>
          </p:nvSpPr>
          <p:spPr>
            <a:xfrm>
              <a:off x="3644347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655A8F-9C24-D955-8ABD-5FC82A0B0B83}"/>
                </a:ext>
              </a:extLst>
            </p:cNvPr>
            <p:cNvSpPr/>
            <p:nvPr/>
          </p:nvSpPr>
          <p:spPr>
            <a:xfrm>
              <a:off x="6751981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D6CE72C-C66A-C5EE-3C25-9C0D013A11C5}"/>
                </a:ext>
              </a:extLst>
            </p:cNvPr>
            <p:cNvSpPr/>
            <p:nvPr/>
          </p:nvSpPr>
          <p:spPr>
            <a:xfrm>
              <a:off x="9859615" y="309829"/>
              <a:ext cx="1577009" cy="60644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Kubernetes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6AC566-0671-8A17-7555-030E4C5A40C1}"/>
                </a:ext>
              </a:extLst>
            </p:cNvPr>
            <p:cNvSpPr/>
            <p:nvPr/>
          </p:nvSpPr>
          <p:spPr>
            <a:xfrm>
              <a:off x="732184" y="1810635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5AE1F8-3A68-98C9-8FD2-E74140024F2F}"/>
                </a:ext>
              </a:extLst>
            </p:cNvPr>
            <p:cNvSpPr/>
            <p:nvPr/>
          </p:nvSpPr>
          <p:spPr>
            <a:xfrm>
              <a:off x="6947452" y="1810635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1A4B13D-EC2D-4996-9A8C-CC3EE730691A}"/>
                </a:ext>
              </a:extLst>
            </p:cNvPr>
            <p:cNvSpPr/>
            <p:nvPr/>
          </p:nvSpPr>
          <p:spPr>
            <a:xfrm>
              <a:off x="732184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CCE9009-9DDE-1738-14D2-4C953C7F79A8}"/>
                </a:ext>
              </a:extLst>
            </p:cNvPr>
            <p:cNvSpPr/>
            <p:nvPr/>
          </p:nvSpPr>
          <p:spPr>
            <a:xfrm>
              <a:off x="3839818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E8BBFB-A567-9D64-4FA5-81E066B3DDB6}"/>
                </a:ext>
              </a:extLst>
            </p:cNvPr>
            <p:cNvSpPr/>
            <p:nvPr/>
          </p:nvSpPr>
          <p:spPr>
            <a:xfrm>
              <a:off x="6947452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18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3FD15C-B67B-20F5-6C81-163664E3BA98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9" idx="0"/>
              <a:endCxn id="31" idx="1"/>
            </p:cNvCxnSpPr>
            <p:nvPr/>
          </p:nvCxnSpPr>
          <p:spPr>
            <a:xfrm rot="5400000" flipH="1" flipV="1">
              <a:off x="6110049" y="1171305"/>
              <a:ext cx="1333560" cy="1972922"/>
            </a:xfrm>
            <a:prstGeom prst="bentConnector2">
              <a:avLst/>
            </a:prstGeom>
            <a:ln w="254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9" idx="4"/>
              <a:endCxn id="39" idx="1"/>
            </p:cNvCxnSpPr>
            <p:nvPr/>
          </p:nvCxnSpPr>
          <p:spPr>
            <a:xfrm rot="16200000" flipH="1">
              <a:off x="6110049" y="2766475"/>
              <a:ext cx="1333560" cy="1972922"/>
            </a:xfrm>
            <a:prstGeom prst="bent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cxnSpLocks/>
              <a:stCxn id="9" idx="6"/>
              <a:endCxn id="34" idx="1"/>
            </p:cNvCxnSpPr>
            <p:nvPr/>
          </p:nvCxnSpPr>
          <p:spPr>
            <a:xfrm>
              <a:off x="5922890" y="2955351"/>
              <a:ext cx="1840400" cy="0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3959918" y="2331241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51D1A9-4076-025D-AA71-D9451179705C}"/>
                </a:ext>
              </a:extLst>
            </p:cNvPr>
            <p:cNvSpPr/>
            <p:nvPr/>
          </p:nvSpPr>
          <p:spPr>
            <a:xfrm>
              <a:off x="6860481" y="780760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AEEAAF-CF40-9294-FC3B-EC812A07A98B}"/>
                </a:ext>
              </a:extLst>
            </p:cNvPr>
            <p:cNvSpPr/>
            <p:nvPr/>
          </p:nvSpPr>
          <p:spPr>
            <a:xfrm>
              <a:off x="6860481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E27F31-8A49-408B-D5E9-7E9097896DC4}"/>
                </a:ext>
              </a:extLst>
            </p:cNvPr>
            <p:cNvSpPr/>
            <p:nvPr/>
          </p:nvSpPr>
          <p:spPr>
            <a:xfrm>
              <a:off x="6860481" y="3757065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app=python</a:t>
              </a:r>
              <a:endParaRPr lang="ko-KR" altLang="en-US" sz="12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FFC921F-8C85-9253-5F40-576CC96203FF}"/>
                </a:ext>
              </a:extLst>
            </p:cNvPr>
            <p:cNvSpPr/>
            <p:nvPr/>
          </p:nvSpPr>
          <p:spPr>
            <a:xfrm>
              <a:off x="5657845" y="2824546"/>
              <a:ext cx="265045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8D10192-8FA9-A998-F495-6F25781FAA3C}"/>
                </a:ext>
              </a:extLst>
            </p:cNvPr>
            <p:cNvCxnSpPr>
              <a:cxnSpLocks/>
              <a:stCxn id="41" idx="3"/>
              <a:endCxn id="9" idx="2"/>
            </p:cNvCxnSpPr>
            <p:nvPr/>
          </p:nvCxnSpPr>
          <p:spPr>
            <a:xfrm>
              <a:off x="3875017" y="2955351"/>
              <a:ext cx="178282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6ECDE07-458B-AE4E-A35A-C38B3EF9852D}"/>
              </a:ext>
            </a:extLst>
          </p:cNvPr>
          <p:cNvGrpSpPr/>
          <p:nvPr/>
        </p:nvGrpSpPr>
        <p:grpSpPr>
          <a:xfrm>
            <a:off x="2133600" y="666039"/>
            <a:ext cx="8494642" cy="5231178"/>
            <a:chOff x="2133600" y="666039"/>
            <a:chExt cx="8494642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1" y="666039"/>
              <a:ext cx="8481391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8647043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8647043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8647043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6" idx="0"/>
              <a:endCxn id="31" idx="1"/>
            </p:cNvCxnSpPr>
            <p:nvPr/>
          </p:nvCxnSpPr>
          <p:spPr>
            <a:xfrm rot="5400000" flipH="1" flipV="1">
              <a:off x="7072490" y="824262"/>
              <a:ext cx="974092" cy="2307540"/>
            </a:xfrm>
            <a:prstGeom prst="bentConnector2">
              <a:avLst/>
            </a:prstGeom>
            <a:ln w="254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6" idx="2"/>
              <a:endCxn id="39" idx="1"/>
            </p:cNvCxnSpPr>
            <p:nvPr/>
          </p:nvCxnSpPr>
          <p:spPr>
            <a:xfrm rot="16200000" flipH="1">
              <a:off x="7072490" y="2778899"/>
              <a:ext cx="974093" cy="2307540"/>
            </a:xfrm>
            <a:prstGeom prst="bent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cxnSpLocks/>
              <a:stCxn id="46" idx="3"/>
              <a:endCxn id="34" idx="1"/>
            </p:cNvCxnSpPr>
            <p:nvPr/>
          </p:nvCxnSpPr>
          <p:spPr>
            <a:xfrm>
              <a:off x="7091567" y="2955351"/>
              <a:ext cx="1621739" cy="0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011255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51D1A9-4076-025D-AA71-D9451179705C}"/>
                </a:ext>
              </a:extLst>
            </p:cNvPr>
            <p:cNvSpPr/>
            <p:nvPr/>
          </p:nvSpPr>
          <p:spPr>
            <a:xfrm>
              <a:off x="7810497" y="780760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AEEAAF-CF40-9294-FC3B-EC812A07A98B}"/>
                </a:ext>
              </a:extLst>
            </p:cNvPr>
            <p:cNvSpPr/>
            <p:nvPr/>
          </p:nvSpPr>
          <p:spPr>
            <a:xfrm>
              <a:off x="7810497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E27F31-8A49-408B-D5E9-7E9097896DC4}"/>
                </a:ext>
              </a:extLst>
            </p:cNvPr>
            <p:cNvSpPr/>
            <p:nvPr/>
          </p:nvSpPr>
          <p:spPr>
            <a:xfrm>
              <a:off x="7810497" y="3757065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app=python</a:t>
              </a:r>
              <a:endParaRPr lang="ko-KR" altLang="en-US" sz="12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8D10192-8FA9-A998-F495-6F25781FAA3C}"/>
                </a:ext>
              </a:extLst>
            </p:cNvPr>
            <p:cNvCxnSpPr>
              <a:cxnSpLocks/>
              <a:stCxn id="41" idx="3"/>
              <a:endCxn id="46" idx="1"/>
            </p:cNvCxnSpPr>
            <p:nvPr/>
          </p:nvCxnSpPr>
          <p:spPr>
            <a:xfrm>
              <a:off x="3875017" y="2955351"/>
              <a:ext cx="184494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1831C20-2517-B891-ADB9-06E2E1851C01}"/>
                </a:ext>
              </a:extLst>
            </p:cNvPr>
            <p:cNvSpPr/>
            <p:nvPr/>
          </p:nvSpPr>
          <p:spPr>
            <a:xfrm>
              <a:off x="5719965" y="2465078"/>
              <a:ext cx="1371602" cy="98054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LoadBanancer</a:t>
              </a:r>
              <a:endParaRPr lang="ko-KR" altLang="en-US" sz="12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30F5394-CB8D-550F-4322-6265616856E9}"/>
                </a:ext>
              </a:extLst>
            </p:cNvPr>
            <p:cNvSpPr/>
            <p:nvPr/>
          </p:nvSpPr>
          <p:spPr>
            <a:xfrm>
              <a:off x="6438895" y="1601081"/>
              <a:ext cx="1371602" cy="27927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1]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73D838-3DC7-3B1E-BFDE-AE43A8F22AED}"/>
                </a:ext>
              </a:extLst>
            </p:cNvPr>
            <p:cNvSpPr/>
            <p:nvPr/>
          </p:nvSpPr>
          <p:spPr>
            <a:xfrm>
              <a:off x="7091567" y="3018650"/>
              <a:ext cx="1371602" cy="29940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2]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B0EFBE0-1296-3537-DD45-FAA94C535C85}"/>
                </a:ext>
              </a:extLst>
            </p:cNvPr>
            <p:cNvSpPr/>
            <p:nvPr/>
          </p:nvSpPr>
          <p:spPr>
            <a:xfrm>
              <a:off x="3792816" y="3000183"/>
              <a:ext cx="1970020" cy="4057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1], 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2]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72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A3CEDF-CD33-4FC3-A40C-D0F3ED511F80}"/>
              </a:ext>
            </a:extLst>
          </p:cNvPr>
          <p:cNvSpPr/>
          <p:nvPr/>
        </p:nvSpPr>
        <p:spPr>
          <a:xfrm>
            <a:off x="2146851" y="666039"/>
            <a:ext cx="8481391" cy="52311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(Master)</a:t>
            </a:r>
          </a:p>
          <a:p>
            <a:pPr algn="ctr"/>
            <a:endParaRPr lang="en-US" altLang="ko-KR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79A57A-7D88-2DF6-01AB-4DE3FF2467E9}"/>
              </a:ext>
            </a:extLst>
          </p:cNvPr>
          <p:cNvSpPr/>
          <p:nvPr/>
        </p:nvSpPr>
        <p:spPr>
          <a:xfrm>
            <a:off x="8713306" y="2448455"/>
            <a:ext cx="1741003" cy="10137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Pod</a:t>
            </a:r>
            <a:endParaRPr lang="en-US" altLang="ko-KR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410D7F-D09B-9456-D8D3-DC9EF4448147}"/>
              </a:ext>
            </a:extLst>
          </p:cNvPr>
          <p:cNvSpPr/>
          <p:nvPr/>
        </p:nvSpPr>
        <p:spPr>
          <a:xfrm>
            <a:off x="2804904" y="984090"/>
            <a:ext cx="1070113" cy="3942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Service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F151123-ACBD-A4D3-93C9-451456DF3634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3875017" y="2955351"/>
            <a:ext cx="4838289" cy="0"/>
          </a:xfrm>
          <a:prstGeom prst="straightConnector1">
            <a:avLst/>
          </a:prstGeom>
          <a:ln w="2222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7DC17E-71E5-74F2-380B-BF2203A258E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133600" y="2955351"/>
            <a:ext cx="671304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AEEAAF-CF40-9294-FC3B-EC812A07A98B}"/>
              </a:ext>
            </a:extLst>
          </p:cNvPr>
          <p:cNvSpPr/>
          <p:nvPr/>
        </p:nvSpPr>
        <p:spPr>
          <a:xfrm>
            <a:off x="8384074" y="2294388"/>
            <a:ext cx="1070113" cy="356936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app=node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B0EFBE0-1296-3537-DD45-FAA94C535C85}"/>
              </a:ext>
            </a:extLst>
          </p:cNvPr>
          <p:cNvSpPr/>
          <p:nvPr/>
        </p:nvSpPr>
        <p:spPr>
          <a:xfrm>
            <a:off x="5402536" y="2448455"/>
            <a:ext cx="1970020" cy="4057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endpoints: [ </a:t>
            </a:r>
            <a:r>
              <a:rPr lang="en-US" altLang="ko-KR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172.17.0.3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FE09D0-2E02-4061-BFCD-726C5A7FF900}"/>
              </a:ext>
            </a:extLst>
          </p:cNvPr>
          <p:cNvSpPr/>
          <p:nvPr/>
        </p:nvSpPr>
        <p:spPr>
          <a:xfrm>
            <a:off x="8713305" y="3195193"/>
            <a:ext cx="1070113" cy="2792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172.17.0.3</a:t>
            </a:r>
            <a:endParaRPr lang="en-US" altLang="ko-KR" sz="12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4696C4A-E017-9920-8119-711FBD0B50A7}"/>
              </a:ext>
            </a:extLst>
          </p:cNvPr>
          <p:cNvGrpSpPr/>
          <p:nvPr/>
        </p:nvGrpSpPr>
        <p:grpSpPr>
          <a:xfrm>
            <a:off x="2133600" y="666039"/>
            <a:ext cx="9134764" cy="5231178"/>
            <a:chOff x="2133600" y="666039"/>
            <a:chExt cx="9134764" cy="5231178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258EB1B-009F-DB69-F87D-D86AD2065C5B}"/>
                </a:ext>
              </a:extLst>
            </p:cNvPr>
            <p:cNvGrpSpPr/>
            <p:nvPr/>
          </p:nvGrpSpPr>
          <p:grpSpPr>
            <a:xfrm>
              <a:off x="2133600" y="666039"/>
              <a:ext cx="9134764" cy="5231178"/>
              <a:chOff x="2133600" y="666039"/>
              <a:chExt cx="9134764" cy="523117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B773FBB-3EFA-9C7C-F87A-6BC08344F8BF}"/>
                  </a:ext>
                </a:extLst>
              </p:cNvPr>
              <p:cNvSpPr/>
              <p:nvPr/>
            </p:nvSpPr>
            <p:spPr>
              <a:xfrm>
                <a:off x="2146851" y="666039"/>
                <a:ext cx="9121513" cy="523117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Node </a:t>
                </a:r>
                <a:r>
                  <a:rPr lang="en-US" altLang="ko-KR" b="1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(Master)</a:t>
                </a:r>
              </a:p>
              <a:p>
                <a:pPr algn="ctr"/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73371C5-0642-C9DE-13EC-762878111D67}"/>
                  </a:ext>
                </a:extLst>
              </p:cNvPr>
              <p:cNvSpPr/>
              <p:nvPr/>
            </p:nvSpPr>
            <p:spPr>
              <a:xfrm>
                <a:off x="2804904" y="984090"/>
                <a:ext cx="2323587" cy="3942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Consolas" panose="020B0609020204030204" pitchFamily="49" charset="0"/>
                  </a:rPr>
                  <a:t>Service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5" name="연결선: 꺾임 14">
                <a:extLst>
                  <a:ext uri="{FF2B5EF4-FFF2-40B4-BE49-F238E27FC236}">
                    <a16:creationId xmlns:a16="http://schemas.microsoft.com/office/drawing/2014/main" id="{F9469B1D-0547-5C38-743C-D27FEB9DC9DB}"/>
                  </a:ext>
                </a:extLst>
              </p:cNvPr>
              <p:cNvCxnSpPr>
                <a:cxnSpLocks/>
                <a:stCxn id="29" idx="1"/>
                <a:endCxn id="33" idx="1"/>
              </p:cNvCxnSpPr>
              <p:nvPr/>
            </p:nvCxnSpPr>
            <p:spPr>
              <a:xfrm rot="10800000">
                <a:off x="7327852" y="1490986"/>
                <a:ext cx="12700" cy="2928730"/>
              </a:xfrm>
              <a:prstGeom prst="bentConnector3">
                <a:avLst>
                  <a:gd name="adj1" fmla="val 8563638"/>
                </a:avLst>
              </a:prstGeom>
              <a:ln w="25400">
                <a:solidFill>
                  <a:srgbClr val="FFC000"/>
                </a:solidFill>
                <a:prstDash val="dash"/>
                <a:headEnd type="arrow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F0A4037E-3113-6652-B365-B0B9EDC86FA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2133600" y="2955351"/>
                <a:ext cx="671304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8450DA1-D748-617D-D153-A1BCFDB16BD9}"/>
                  </a:ext>
                </a:extLst>
              </p:cNvPr>
              <p:cNvGrpSpPr/>
              <p:nvPr/>
            </p:nvGrpSpPr>
            <p:grpSpPr>
              <a:xfrm>
                <a:off x="7261589" y="799216"/>
                <a:ext cx="1807266" cy="1198666"/>
                <a:chOff x="8647043" y="799216"/>
                <a:chExt cx="1807266" cy="1198666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E2200FBD-FA3C-1989-0D56-1C34A4DC6854}"/>
                    </a:ext>
                  </a:extLst>
                </p:cNvPr>
                <p:cNvGrpSpPr/>
                <p:nvPr/>
              </p:nvGrpSpPr>
              <p:grpSpPr>
                <a:xfrm>
                  <a:off x="8647043" y="984090"/>
                  <a:ext cx="1807266" cy="1013792"/>
                  <a:chOff x="1336811" y="639534"/>
                  <a:chExt cx="1807266" cy="1013792"/>
                </a:xfrm>
              </p:grpSpPr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4ED032DB-3F89-F091-06A3-E8F07DA6352A}"/>
                      </a:ext>
                    </a:extLst>
                  </p:cNvPr>
                  <p:cNvSpPr/>
                  <p:nvPr/>
                </p:nvSpPr>
                <p:spPr>
                  <a:xfrm>
                    <a:off x="1403074" y="639534"/>
                    <a:ext cx="1741003" cy="10137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Pod </a:t>
                    </a:r>
                    <a:r>
                      <a: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rPr>
                      <a:t>(bn77g</a:t>
                    </a:r>
                    <a:r>
                      <a:rPr lang="en-US" altLang="ko-KR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rPr>
                      <a:t>)</a:t>
                    </a:r>
                    <a:endPara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E0F68FFA-8EAC-81C8-60D9-C1B24DE7F145}"/>
                      </a:ext>
                    </a:extLst>
                  </p:cNvPr>
                  <p:cNvSpPr/>
                  <p:nvPr/>
                </p:nvSpPr>
                <p:spPr>
                  <a:xfrm>
                    <a:off x="1336811" y="1349760"/>
                    <a:ext cx="1070113" cy="27927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10.0.1.3</a:t>
                    </a:r>
                    <a:endParaRPr lang="en-US" altLang="ko-KR" sz="1200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FFDD7A7-A2F4-8D89-64AF-09316359DEA6}"/>
                    </a:ext>
                  </a:extLst>
                </p:cNvPr>
                <p:cNvSpPr/>
                <p:nvPr/>
              </p:nvSpPr>
              <p:spPr>
                <a:xfrm>
                  <a:off x="9048750" y="799216"/>
                  <a:ext cx="1070113" cy="369748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app=node</a:t>
                  </a:r>
                  <a:endParaRPr lang="ko-KR" altLang="en-US" sz="1200" dirty="0"/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F1D49E5-9AB2-9E14-712A-AF4FE09F5C26}"/>
                  </a:ext>
                </a:extLst>
              </p:cNvPr>
              <p:cNvGrpSpPr/>
              <p:nvPr/>
            </p:nvGrpSpPr>
            <p:grpSpPr>
              <a:xfrm>
                <a:off x="7261589" y="2275514"/>
                <a:ext cx="1807266" cy="1186733"/>
                <a:chOff x="8647043" y="2275514"/>
                <a:chExt cx="1807266" cy="1186733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0C63A4AA-6564-23FF-A7F8-6947DEFF8942}"/>
                    </a:ext>
                  </a:extLst>
                </p:cNvPr>
                <p:cNvGrpSpPr/>
                <p:nvPr/>
              </p:nvGrpSpPr>
              <p:grpSpPr>
                <a:xfrm>
                  <a:off x="8647043" y="2448455"/>
                  <a:ext cx="1807266" cy="1013792"/>
                  <a:chOff x="1336811" y="639534"/>
                  <a:chExt cx="1807266" cy="1013792"/>
                </a:xfrm>
              </p:grpSpPr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6BE66E03-7567-3677-9BE0-BEC6E1F6483F}"/>
                      </a:ext>
                    </a:extLst>
                  </p:cNvPr>
                  <p:cNvSpPr/>
                  <p:nvPr/>
                </p:nvSpPr>
                <p:spPr>
                  <a:xfrm>
                    <a:off x="1403074" y="639534"/>
                    <a:ext cx="1741003" cy="10137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Pod </a:t>
                    </a:r>
                    <a:r>
                      <a: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rPr>
                      <a:t>(5hh9f</a:t>
                    </a:r>
                    <a:r>
                      <a:rPr lang="en-US" altLang="ko-KR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rPr>
                      <a:t>)</a:t>
                    </a:r>
                    <a:endPara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76CD7926-A90D-9B8C-7805-663B54B00742}"/>
                      </a:ext>
                    </a:extLst>
                  </p:cNvPr>
                  <p:cNvSpPr/>
                  <p:nvPr/>
                </p:nvSpPr>
                <p:spPr>
                  <a:xfrm>
                    <a:off x="1336811" y="1349760"/>
                    <a:ext cx="1070113" cy="27927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10.0.1.4</a:t>
                    </a:r>
                    <a:endParaRPr lang="en-US" altLang="ko-KR" sz="1200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11338A7-FF5C-6976-23C4-668A77E781C6}"/>
                    </a:ext>
                  </a:extLst>
                </p:cNvPr>
                <p:cNvSpPr/>
                <p:nvPr/>
              </p:nvSpPr>
              <p:spPr>
                <a:xfrm>
                  <a:off x="9048750" y="2275514"/>
                  <a:ext cx="1070113" cy="369748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app=node</a:t>
                  </a:r>
                  <a:endParaRPr lang="ko-KR" altLang="en-US" sz="1200" dirty="0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EC2A850-22EE-B02D-3355-D48512A1CE10}"/>
                  </a:ext>
                </a:extLst>
              </p:cNvPr>
              <p:cNvGrpSpPr/>
              <p:nvPr/>
            </p:nvGrpSpPr>
            <p:grpSpPr>
              <a:xfrm>
                <a:off x="7261589" y="3727946"/>
                <a:ext cx="1807266" cy="1198666"/>
                <a:chOff x="8647043" y="3727946"/>
                <a:chExt cx="1807266" cy="1198666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1771B50-F639-7A28-AAC3-087A1C3E94F7}"/>
                    </a:ext>
                  </a:extLst>
                </p:cNvPr>
                <p:cNvGrpSpPr/>
                <p:nvPr/>
              </p:nvGrpSpPr>
              <p:grpSpPr>
                <a:xfrm>
                  <a:off x="8647043" y="3912820"/>
                  <a:ext cx="1807266" cy="1013792"/>
                  <a:chOff x="1336811" y="639534"/>
                  <a:chExt cx="1807266" cy="1013792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FE93445B-3081-0B7A-D553-6D92D73AEFEE}"/>
                      </a:ext>
                    </a:extLst>
                  </p:cNvPr>
                  <p:cNvSpPr/>
                  <p:nvPr/>
                </p:nvSpPr>
                <p:spPr>
                  <a:xfrm>
                    <a:off x="1403074" y="639534"/>
                    <a:ext cx="1741003" cy="10137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Pod </a:t>
                    </a:r>
                    <a:r>
                      <a: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rPr>
                      <a:t>(gxl25</a:t>
                    </a:r>
                    <a:r>
                      <a:rPr lang="en-US" altLang="ko-KR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rPr>
                      <a:t>)</a:t>
                    </a:r>
                    <a:endPara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C65BA019-A5C1-7330-8F52-46B585DD51EF}"/>
                      </a:ext>
                    </a:extLst>
                  </p:cNvPr>
                  <p:cNvSpPr/>
                  <p:nvPr/>
                </p:nvSpPr>
                <p:spPr>
                  <a:xfrm>
                    <a:off x="1336811" y="1349760"/>
                    <a:ext cx="1070113" cy="27927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10.0.1.5</a:t>
                    </a:r>
                    <a:endParaRPr lang="en-US" altLang="ko-KR" sz="1200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D9C9E722-C64F-56B0-B079-E097A31C213A}"/>
                    </a:ext>
                  </a:extLst>
                </p:cNvPr>
                <p:cNvSpPr/>
                <p:nvPr/>
              </p:nvSpPr>
              <p:spPr>
                <a:xfrm>
                  <a:off x="9048750" y="3727946"/>
                  <a:ext cx="1070113" cy="369748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app=node</a:t>
                  </a:r>
                  <a:endParaRPr lang="ko-KR" altLang="en-US" sz="1200" dirty="0"/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E1B9F89-ABF7-196B-9F09-03F70EB411CC}"/>
                  </a:ext>
                </a:extLst>
              </p:cNvPr>
              <p:cNvSpPr/>
              <p:nvPr/>
            </p:nvSpPr>
            <p:spPr>
              <a:xfrm>
                <a:off x="4561609" y="1168965"/>
                <a:ext cx="1133764" cy="3593718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endpoints</a:t>
                </a:r>
              </a:p>
              <a:p>
                <a:pPr algn="ctr"/>
                <a:endParaRPr lang="en-US" altLang="ko-KR" sz="1200" dirty="0"/>
              </a:p>
              <a:p>
                <a:pPr algn="ctr"/>
                <a:r>
                  <a:rPr lang="en-US" altLang="ko-KR" sz="900" dirty="0"/>
                  <a:t>[ 172.17.0.3, 172.17.0.4, 172.17.0.5]</a:t>
                </a:r>
                <a:endParaRPr lang="ko-KR" altLang="en-US" sz="900" dirty="0"/>
              </a:p>
            </p:txBody>
          </p:sp>
          <p:cxnSp>
            <p:nvCxnSpPr>
              <p:cNvPr id="53" name="연결선: 꺾임 52">
                <a:extLst>
                  <a:ext uri="{FF2B5EF4-FFF2-40B4-BE49-F238E27FC236}">
                    <a16:creationId xmlns:a16="http://schemas.microsoft.com/office/drawing/2014/main" id="{CC39E8FF-0675-5E61-FDF0-27C1AF9F15E8}"/>
                  </a:ext>
                </a:extLst>
              </p:cNvPr>
              <p:cNvCxnSpPr>
                <a:cxnSpLocks/>
                <a:stCxn id="30" idx="3"/>
                <a:endCxn id="35" idx="3"/>
              </p:cNvCxnSpPr>
              <p:nvPr/>
            </p:nvCxnSpPr>
            <p:spPr>
              <a:xfrm flipV="1">
                <a:off x="8331702" y="1833953"/>
                <a:ext cx="12700" cy="2928730"/>
              </a:xfrm>
              <a:prstGeom prst="bentConnector3">
                <a:avLst>
                  <a:gd name="adj1" fmla="val 13581819"/>
                </a:avLst>
              </a:prstGeom>
              <a:ln w="25400">
                <a:solidFill>
                  <a:schemeClr val="bg1">
                    <a:lumMod val="75000"/>
                  </a:schemeClr>
                </a:solidFill>
                <a:prstDash val="dash"/>
                <a:headEnd type="arrow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F6D314DF-711F-2E36-F967-21644CB58C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31702" y="3298318"/>
                <a:ext cx="1726698" cy="0"/>
              </a:xfrm>
              <a:prstGeom prst="straightConnector1">
                <a:avLst/>
              </a:prstGeom>
              <a:ln w="22225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4201AEDB-BC2A-6791-8648-E33353974EB0}"/>
                  </a:ext>
                </a:extLst>
              </p:cNvPr>
              <p:cNvCxnSpPr>
                <a:cxnSpLocks/>
                <a:stCxn id="44" idx="3"/>
                <a:endCxn id="31" idx="1"/>
              </p:cNvCxnSpPr>
              <p:nvPr/>
            </p:nvCxnSpPr>
            <p:spPr>
              <a:xfrm flipV="1">
                <a:off x="5695373" y="2955351"/>
                <a:ext cx="1632479" cy="10473"/>
              </a:xfrm>
              <a:prstGeom prst="straightConnector1">
                <a:avLst/>
              </a:prstGeom>
              <a:ln w="22225">
                <a:solidFill>
                  <a:srgbClr val="FFC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7F3772F-1755-B0BB-154C-5242197A4C0C}"/>
                </a:ext>
              </a:extLst>
            </p:cNvPr>
            <p:cNvSpPr/>
            <p:nvPr/>
          </p:nvSpPr>
          <p:spPr>
            <a:xfrm>
              <a:off x="2995393" y="1327052"/>
              <a:ext cx="1133764" cy="64653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selector</a:t>
              </a:r>
            </a:p>
            <a:p>
              <a:pPr algn="ctr"/>
              <a:r>
                <a:rPr lang="en-US" altLang="ko-KR" sz="1000" dirty="0"/>
                <a:t>[app=node]</a:t>
              </a: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51B8833-C503-CAD5-68B7-3F2D73AB408D}"/>
                </a:ext>
              </a:extLst>
            </p:cNvPr>
            <p:cNvCxnSpPr>
              <a:cxnSpLocks/>
            </p:cNvCxnSpPr>
            <p:nvPr/>
          </p:nvCxnSpPr>
          <p:spPr>
            <a:xfrm>
              <a:off x="4147670" y="1650321"/>
              <a:ext cx="40547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35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060334-1846-F558-BA59-D7D87A9B75E8}"/>
              </a:ext>
            </a:extLst>
          </p:cNvPr>
          <p:cNvGrpSpPr/>
          <p:nvPr/>
        </p:nvGrpSpPr>
        <p:grpSpPr>
          <a:xfrm>
            <a:off x="2133600" y="666039"/>
            <a:ext cx="9134764" cy="5231178"/>
            <a:chOff x="2133600" y="666039"/>
            <a:chExt cx="9134764" cy="5231178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4696C4A-E017-9920-8119-711FBD0B50A7}"/>
                </a:ext>
              </a:extLst>
            </p:cNvPr>
            <p:cNvGrpSpPr/>
            <p:nvPr/>
          </p:nvGrpSpPr>
          <p:grpSpPr>
            <a:xfrm>
              <a:off x="2133600" y="666039"/>
              <a:ext cx="9134764" cy="5231178"/>
              <a:chOff x="2133600" y="666039"/>
              <a:chExt cx="9134764" cy="5231178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4258EB1B-009F-DB69-F87D-D86AD2065C5B}"/>
                  </a:ext>
                </a:extLst>
              </p:cNvPr>
              <p:cNvGrpSpPr/>
              <p:nvPr/>
            </p:nvGrpSpPr>
            <p:grpSpPr>
              <a:xfrm>
                <a:off x="2133600" y="666039"/>
                <a:ext cx="9134764" cy="5231178"/>
                <a:chOff x="2133600" y="666039"/>
                <a:chExt cx="9134764" cy="5231178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BB773FBB-3EFA-9C7C-F87A-6BC08344F8BF}"/>
                    </a:ext>
                  </a:extLst>
                </p:cNvPr>
                <p:cNvSpPr/>
                <p:nvPr/>
              </p:nvSpPr>
              <p:spPr>
                <a:xfrm>
                  <a:off x="2146851" y="666039"/>
                  <a:ext cx="9121513" cy="523117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Node </a:t>
                  </a:r>
                  <a:r>
                    <a:rPr lang="en-US" altLang="ko-KR" b="1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rPr>
                    <a:t>(Master)</a:t>
                  </a:r>
                </a:p>
                <a:p>
                  <a:pPr algn="ctr"/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473371C5-0642-C9DE-13EC-762878111D67}"/>
                    </a:ext>
                  </a:extLst>
                </p:cNvPr>
                <p:cNvSpPr/>
                <p:nvPr/>
              </p:nvSpPr>
              <p:spPr>
                <a:xfrm>
                  <a:off x="2804904" y="984090"/>
                  <a:ext cx="2323587" cy="394252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latin typeface="Consolas" panose="020B0609020204030204" pitchFamily="49" charset="0"/>
                    </a:rPr>
                    <a:t>Service</a:t>
                  </a:r>
                  <a:endParaRPr lang="ko-KR" altLang="en-US" sz="1400" b="1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5" name="연결선: 꺾임 14">
                  <a:extLst>
                    <a:ext uri="{FF2B5EF4-FFF2-40B4-BE49-F238E27FC236}">
                      <a16:creationId xmlns:a16="http://schemas.microsoft.com/office/drawing/2014/main" id="{F9469B1D-0547-5C38-743C-D27FEB9DC9DB}"/>
                    </a:ext>
                  </a:extLst>
                </p:cNvPr>
                <p:cNvCxnSpPr>
                  <a:cxnSpLocks/>
                  <a:stCxn id="29" idx="1"/>
                  <a:endCxn id="33" idx="1"/>
                </p:cNvCxnSpPr>
                <p:nvPr/>
              </p:nvCxnSpPr>
              <p:spPr>
                <a:xfrm rot="10800000">
                  <a:off x="7327852" y="1490986"/>
                  <a:ext cx="12700" cy="2928730"/>
                </a:xfrm>
                <a:prstGeom prst="bentConnector3">
                  <a:avLst>
                    <a:gd name="adj1" fmla="val 8563638"/>
                  </a:avLst>
                </a:prstGeom>
                <a:ln w="25400">
                  <a:solidFill>
                    <a:srgbClr val="FFC000"/>
                  </a:solidFill>
                  <a:prstDash val="dash"/>
                  <a:headEnd type="arrow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F0A4037E-3113-6652-B365-B0B9EDC86FA6}"/>
                    </a:ext>
                  </a:extLst>
                </p:cNvPr>
                <p:cNvCxnSpPr>
                  <a:cxnSpLocks/>
                  <a:endCxn id="14" idx="1"/>
                </p:cNvCxnSpPr>
                <p:nvPr/>
              </p:nvCxnSpPr>
              <p:spPr>
                <a:xfrm>
                  <a:off x="2133600" y="2955351"/>
                  <a:ext cx="671304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B8450DA1-D748-617D-D153-A1BCFDB16BD9}"/>
                    </a:ext>
                  </a:extLst>
                </p:cNvPr>
                <p:cNvGrpSpPr/>
                <p:nvPr/>
              </p:nvGrpSpPr>
              <p:grpSpPr>
                <a:xfrm>
                  <a:off x="7261589" y="799216"/>
                  <a:ext cx="1807266" cy="1198666"/>
                  <a:chOff x="8647043" y="799216"/>
                  <a:chExt cx="1807266" cy="1198666"/>
                </a:xfrm>
              </p:grpSpPr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E2200FBD-FA3C-1989-0D56-1C34A4DC6854}"/>
                      </a:ext>
                    </a:extLst>
                  </p:cNvPr>
                  <p:cNvGrpSpPr/>
                  <p:nvPr/>
                </p:nvGrpSpPr>
                <p:grpSpPr>
                  <a:xfrm>
                    <a:off x="8647043" y="984090"/>
                    <a:ext cx="1807266" cy="1013792"/>
                    <a:chOff x="1336811" y="639534"/>
                    <a:chExt cx="1807266" cy="1013792"/>
                  </a:xfrm>
                </p:grpSpPr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4ED032DB-3F89-F091-06A3-E8F07DA63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074" y="639534"/>
                      <a:ext cx="1741003" cy="1013792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Pod </a:t>
                      </a:r>
                      <a:r>
                        <a: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(bn77g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E0F68FFA-8EAC-81C8-60D9-C1B24DE7F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811" y="1349760"/>
                      <a:ext cx="1070113" cy="27927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10.0.1.3</a:t>
                      </a:r>
                      <a:endParaRPr lang="en-US" altLang="ko-KR" sz="12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9FFDD7A7-A2F4-8D89-64AF-09316359DEA6}"/>
                      </a:ext>
                    </a:extLst>
                  </p:cNvPr>
                  <p:cNvSpPr/>
                  <p:nvPr/>
                </p:nvSpPr>
                <p:spPr>
                  <a:xfrm>
                    <a:off x="9048750" y="799216"/>
                    <a:ext cx="1070113" cy="369748"/>
                  </a:xfrm>
                  <a:prstGeom prst="rect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app=node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5F1D49E5-9AB2-9E14-712A-AF4FE09F5C26}"/>
                    </a:ext>
                  </a:extLst>
                </p:cNvPr>
                <p:cNvGrpSpPr/>
                <p:nvPr/>
              </p:nvGrpSpPr>
              <p:grpSpPr>
                <a:xfrm>
                  <a:off x="7261589" y="2275514"/>
                  <a:ext cx="1807266" cy="1186733"/>
                  <a:chOff x="8647043" y="2275514"/>
                  <a:chExt cx="1807266" cy="1186733"/>
                </a:xfrm>
              </p:grpSpPr>
              <p:grpSp>
                <p:nvGrpSpPr>
                  <p:cNvPr id="12" name="그룹 11">
                    <a:extLst>
                      <a:ext uri="{FF2B5EF4-FFF2-40B4-BE49-F238E27FC236}">
                        <a16:creationId xmlns:a16="http://schemas.microsoft.com/office/drawing/2014/main" id="{0C63A4AA-6564-23FF-A7F8-6947DEFF8942}"/>
                      </a:ext>
                    </a:extLst>
                  </p:cNvPr>
                  <p:cNvGrpSpPr/>
                  <p:nvPr/>
                </p:nvGrpSpPr>
                <p:grpSpPr>
                  <a:xfrm>
                    <a:off x="8647043" y="2448455"/>
                    <a:ext cx="1807266" cy="1013792"/>
                    <a:chOff x="1336811" y="639534"/>
                    <a:chExt cx="1807266" cy="1013792"/>
                  </a:xfrm>
                </p:grpSpPr>
                <p:sp>
                  <p:nvSpPr>
                    <p:cNvPr id="31" name="직사각형 30">
                      <a:extLst>
                        <a:ext uri="{FF2B5EF4-FFF2-40B4-BE49-F238E27FC236}">
                          <a16:creationId xmlns:a16="http://schemas.microsoft.com/office/drawing/2014/main" id="{6BE66E03-7567-3677-9BE0-BEC6E1F64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074" y="639534"/>
                      <a:ext cx="1741003" cy="1013792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Pod </a:t>
                      </a:r>
                      <a:r>
                        <a: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(5hh9f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76CD7926-A90D-9B8C-7805-663B54B007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811" y="1349760"/>
                      <a:ext cx="1070113" cy="27927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10.0.1.4</a:t>
                      </a:r>
                      <a:endParaRPr lang="en-US" altLang="ko-KR" sz="12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C11338A7-FF5C-6976-23C4-668A77E781C6}"/>
                      </a:ext>
                    </a:extLst>
                  </p:cNvPr>
                  <p:cNvSpPr/>
                  <p:nvPr/>
                </p:nvSpPr>
                <p:spPr>
                  <a:xfrm>
                    <a:off x="9048750" y="2275514"/>
                    <a:ext cx="1070113" cy="369748"/>
                  </a:xfrm>
                  <a:prstGeom prst="rect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app=node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5EC2A850-22EE-B02D-3355-D48512A1CE10}"/>
                    </a:ext>
                  </a:extLst>
                </p:cNvPr>
                <p:cNvGrpSpPr/>
                <p:nvPr/>
              </p:nvGrpSpPr>
              <p:grpSpPr>
                <a:xfrm>
                  <a:off x="7261589" y="3727946"/>
                  <a:ext cx="1807266" cy="1198666"/>
                  <a:chOff x="8647043" y="3727946"/>
                  <a:chExt cx="1807266" cy="1198666"/>
                </a:xfrm>
              </p:grpSpPr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31771B50-F639-7A28-AAC3-087A1C3E94F7}"/>
                      </a:ext>
                    </a:extLst>
                  </p:cNvPr>
                  <p:cNvGrpSpPr/>
                  <p:nvPr/>
                </p:nvGrpSpPr>
                <p:grpSpPr>
                  <a:xfrm>
                    <a:off x="8647043" y="3912820"/>
                    <a:ext cx="1807266" cy="1013792"/>
                    <a:chOff x="1336811" y="639534"/>
                    <a:chExt cx="1807266" cy="1013792"/>
                  </a:xfrm>
                </p:grpSpPr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FE93445B-3081-0B7A-D553-6D92D73AE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074" y="639534"/>
                      <a:ext cx="1741003" cy="1013792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Pod </a:t>
                      </a:r>
                      <a:r>
                        <a: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(gxl25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0" name="직사각형 29">
                      <a:extLst>
                        <a:ext uri="{FF2B5EF4-FFF2-40B4-BE49-F238E27FC236}">
                          <a16:creationId xmlns:a16="http://schemas.microsoft.com/office/drawing/2014/main" id="{C65BA019-A5C1-7330-8F52-46B585DD51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811" y="1349760"/>
                      <a:ext cx="1070113" cy="27927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10.0.1.5</a:t>
                      </a:r>
                      <a:endParaRPr lang="en-US" altLang="ko-KR" sz="12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D9C9E722-C64F-56B0-B079-E097A31C213A}"/>
                      </a:ext>
                    </a:extLst>
                  </p:cNvPr>
                  <p:cNvSpPr/>
                  <p:nvPr/>
                </p:nvSpPr>
                <p:spPr>
                  <a:xfrm>
                    <a:off x="9048750" y="3727946"/>
                    <a:ext cx="1070113" cy="369748"/>
                  </a:xfrm>
                  <a:prstGeom prst="rect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app=node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DE1B9F89-ABF7-196B-9F09-03F70EB411CC}"/>
                    </a:ext>
                  </a:extLst>
                </p:cNvPr>
                <p:cNvSpPr/>
                <p:nvPr/>
              </p:nvSpPr>
              <p:spPr>
                <a:xfrm>
                  <a:off x="4561609" y="1168965"/>
                  <a:ext cx="1133764" cy="3593718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endpoints</a:t>
                  </a:r>
                </a:p>
                <a:p>
                  <a:pPr algn="ctr"/>
                  <a:endParaRPr lang="en-US" altLang="ko-KR" sz="1200" dirty="0"/>
                </a:p>
                <a:p>
                  <a:pPr algn="ctr"/>
                  <a:r>
                    <a:rPr lang="en-US" altLang="ko-KR" sz="900" dirty="0"/>
                    <a:t>[ 172.17.0.3, 172.17.0.4, 172.17.0.5]</a:t>
                  </a:r>
                  <a:endParaRPr lang="ko-KR" altLang="en-US" sz="900" dirty="0"/>
                </a:p>
              </p:txBody>
            </p:sp>
            <p:cxnSp>
              <p:nvCxnSpPr>
                <p:cNvPr id="53" name="연결선: 꺾임 52">
                  <a:extLst>
                    <a:ext uri="{FF2B5EF4-FFF2-40B4-BE49-F238E27FC236}">
                      <a16:creationId xmlns:a16="http://schemas.microsoft.com/office/drawing/2014/main" id="{CC39E8FF-0675-5E61-FDF0-27C1AF9F15E8}"/>
                    </a:ext>
                  </a:extLst>
                </p:cNvPr>
                <p:cNvCxnSpPr>
                  <a:cxnSpLocks/>
                  <a:stCxn id="30" idx="3"/>
                  <a:endCxn id="35" idx="3"/>
                </p:cNvCxnSpPr>
                <p:nvPr/>
              </p:nvCxnSpPr>
              <p:spPr>
                <a:xfrm flipV="1">
                  <a:off x="8331702" y="1833953"/>
                  <a:ext cx="12700" cy="2928730"/>
                </a:xfrm>
                <a:prstGeom prst="bentConnector3">
                  <a:avLst>
                    <a:gd name="adj1" fmla="val 13581819"/>
                  </a:avLst>
                </a:prstGeom>
                <a:ln w="25400">
                  <a:solidFill>
                    <a:schemeClr val="bg1">
                      <a:lumMod val="75000"/>
                    </a:schemeClr>
                  </a:solidFill>
                  <a:prstDash val="dash"/>
                  <a:headEnd type="arrow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F6D314DF-711F-2E36-F967-21644CB58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31702" y="3298318"/>
                  <a:ext cx="1726698" cy="0"/>
                </a:xfrm>
                <a:prstGeom prst="straightConnector1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201AEDB-BC2A-6791-8648-E33353974EB0}"/>
                    </a:ext>
                  </a:extLst>
                </p:cNvPr>
                <p:cNvCxnSpPr>
                  <a:cxnSpLocks/>
                  <a:stCxn id="44" idx="3"/>
                  <a:endCxn id="31" idx="1"/>
                </p:cNvCxnSpPr>
                <p:nvPr/>
              </p:nvCxnSpPr>
              <p:spPr>
                <a:xfrm flipV="1">
                  <a:off x="5695373" y="2955351"/>
                  <a:ext cx="1632479" cy="10473"/>
                </a:xfrm>
                <a:prstGeom prst="straightConnector1">
                  <a:avLst/>
                </a:prstGeom>
                <a:ln w="22225">
                  <a:solidFill>
                    <a:srgbClr val="FFC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7F3772F-1755-B0BB-154C-5242197A4C0C}"/>
                  </a:ext>
                </a:extLst>
              </p:cNvPr>
              <p:cNvSpPr/>
              <p:nvPr/>
            </p:nvSpPr>
            <p:spPr>
              <a:xfrm>
                <a:off x="2995393" y="1327052"/>
                <a:ext cx="1133764" cy="646538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selector</a:t>
                </a:r>
              </a:p>
              <a:p>
                <a:pPr algn="ctr"/>
                <a:r>
                  <a:rPr lang="en-US" altLang="ko-KR" sz="1000" dirty="0"/>
                  <a:t>[app=node]</a:t>
                </a:r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051B8833-C503-CAD5-68B7-3F2D73AB40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7670" y="1650321"/>
                <a:ext cx="405474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1384DC0-17F5-1C33-1000-71FEE34E7AA8}"/>
                </a:ext>
              </a:extLst>
            </p:cNvPr>
            <p:cNvSpPr/>
            <p:nvPr/>
          </p:nvSpPr>
          <p:spPr>
            <a:xfrm>
              <a:off x="2216814" y="5493209"/>
              <a:ext cx="1176179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10.0.1.0:80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A7DD693C-EEA1-A650-3C3B-8B3D60E23F36}"/>
                </a:ext>
              </a:extLst>
            </p:cNvPr>
            <p:cNvCxnSpPr>
              <a:cxnSpLocks/>
              <a:stCxn id="3" idx="3"/>
              <a:endCxn id="14" idx="2"/>
            </p:cNvCxnSpPr>
            <p:nvPr/>
          </p:nvCxnSpPr>
          <p:spPr>
            <a:xfrm flipV="1">
              <a:off x="3392993" y="4926612"/>
              <a:ext cx="573705" cy="706234"/>
            </a:xfrm>
            <a:prstGeom prst="bentConnector2">
              <a:avLst/>
            </a:prstGeom>
            <a:ln w="25400">
              <a:solidFill>
                <a:schemeClr val="bg1"/>
              </a:solidFill>
              <a:prstDash val="dash"/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A2E44E-0B6F-2B4E-3D8D-3318AECFB8B3}"/>
              </a:ext>
            </a:extLst>
          </p:cNvPr>
          <p:cNvSpPr/>
          <p:nvPr/>
        </p:nvSpPr>
        <p:spPr>
          <a:xfrm>
            <a:off x="2804903" y="5152940"/>
            <a:ext cx="1027127" cy="34026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NodePort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1541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84E40DF-C9C4-12E9-847C-89F116005CDF}"/>
              </a:ext>
            </a:extLst>
          </p:cNvPr>
          <p:cNvGrpSpPr/>
          <p:nvPr/>
        </p:nvGrpSpPr>
        <p:grpSpPr>
          <a:xfrm>
            <a:off x="158573" y="666039"/>
            <a:ext cx="11109791" cy="5522326"/>
            <a:chOff x="158573" y="666039"/>
            <a:chExt cx="11109791" cy="552232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E060334-1846-F558-BA59-D7D87A9B75E8}"/>
                </a:ext>
              </a:extLst>
            </p:cNvPr>
            <p:cNvGrpSpPr/>
            <p:nvPr/>
          </p:nvGrpSpPr>
          <p:grpSpPr>
            <a:xfrm>
              <a:off x="2146851" y="666039"/>
              <a:ext cx="9121513" cy="5231178"/>
              <a:chOff x="2146851" y="666039"/>
              <a:chExt cx="9121513" cy="5231178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24696C4A-E017-9920-8119-711FBD0B50A7}"/>
                  </a:ext>
                </a:extLst>
              </p:cNvPr>
              <p:cNvGrpSpPr/>
              <p:nvPr/>
            </p:nvGrpSpPr>
            <p:grpSpPr>
              <a:xfrm>
                <a:off x="2146851" y="666039"/>
                <a:ext cx="9121513" cy="5231178"/>
                <a:chOff x="2146851" y="666039"/>
                <a:chExt cx="9121513" cy="5231178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4258EB1B-009F-DB69-F87D-D86AD2065C5B}"/>
                    </a:ext>
                  </a:extLst>
                </p:cNvPr>
                <p:cNvGrpSpPr/>
                <p:nvPr/>
              </p:nvGrpSpPr>
              <p:grpSpPr>
                <a:xfrm>
                  <a:off x="2146851" y="666039"/>
                  <a:ext cx="9121513" cy="5231178"/>
                  <a:chOff x="2146851" y="666039"/>
                  <a:chExt cx="9121513" cy="5231178"/>
                </a:xfrm>
              </p:grpSpPr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BB773FBB-3EFA-9C7C-F87A-6BC08344F8BF}"/>
                      </a:ext>
                    </a:extLst>
                  </p:cNvPr>
                  <p:cNvSpPr/>
                  <p:nvPr/>
                </p:nvSpPr>
                <p:spPr>
                  <a:xfrm>
                    <a:off x="2146851" y="666039"/>
                    <a:ext cx="9121513" cy="523117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Node </a:t>
                    </a:r>
                    <a:r>
                      <a:rPr lang="en-US" altLang="ko-KR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rPr>
                      <a:t>(Master)</a:t>
                    </a:r>
                  </a:p>
                  <a:p>
                    <a:pPr algn="ctr"/>
                    <a:endParaRPr lang="en-US" altLang="ko-KR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473371C5-0642-C9DE-13EC-762878111D67}"/>
                      </a:ext>
                    </a:extLst>
                  </p:cNvPr>
                  <p:cNvSpPr/>
                  <p:nvPr/>
                </p:nvSpPr>
                <p:spPr>
                  <a:xfrm>
                    <a:off x="2804904" y="984090"/>
                    <a:ext cx="2323587" cy="3942522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latin typeface="Consolas" panose="020B0609020204030204" pitchFamily="49" charset="0"/>
                      </a:rPr>
                      <a:t>Service</a:t>
                    </a:r>
                    <a:endParaRPr lang="ko-KR" altLang="en-US" sz="1400" b="1" dirty="0"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15" name="연결선: 꺾임 14">
                    <a:extLst>
                      <a:ext uri="{FF2B5EF4-FFF2-40B4-BE49-F238E27FC236}">
                        <a16:creationId xmlns:a16="http://schemas.microsoft.com/office/drawing/2014/main" id="{F9469B1D-0547-5C38-743C-D27FEB9DC9DB}"/>
                      </a:ext>
                    </a:extLst>
                  </p:cNvPr>
                  <p:cNvCxnSpPr>
                    <a:cxnSpLocks/>
                    <a:stCxn id="29" idx="1"/>
                    <a:endCxn id="33" idx="1"/>
                  </p:cNvCxnSpPr>
                  <p:nvPr/>
                </p:nvCxnSpPr>
                <p:spPr>
                  <a:xfrm rot="10800000">
                    <a:off x="7327852" y="1490986"/>
                    <a:ext cx="12700" cy="2928730"/>
                  </a:xfrm>
                  <a:prstGeom prst="bentConnector3">
                    <a:avLst>
                      <a:gd name="adj1" fmla="val 8563638"/>
                    </a:avLst>
                  </a:prstGeom>
                  <a:ln w="25400">
                    <a:solidFill>
                      <a:srgbClr val="FFC000"/>
                    </a:solidFill>
                    <a:prstDash val="dash"/>
                    <a:headEnd type="arrow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그룹 49">
                    <a:extLst>
                      <a:ext uri="{FF2B5EF4-FFF2-40B4-BE49-F238E27FC236}">
                        <a16:creationId xmlns:a16="http://schemas.microsoft.com/office/drawing/2014/main" id="{B8450DA1-D748-617D-D153-A1BCFDB16BD9}"/>
                      </a:ext>
                    </a:extLst>
                  </p:cNvPr>
                  <p:cNvGrpSpPr/>
                  <p:nvPr/>
                </p:nvGrpSpPr>
                <p:grpSpPr>
                  <a:xfrm>
                    <a:off x="7261589" y="799216"/>
                    <a:ext cx="1807266" cy="1198666"/>
                    <a:chOff x="8647043" y="799216"/>
                    <a:chExt cx="1807266" cy="1198666"/>
                  </a:xfrm>
                </p:grpSpPr>
                <p:grpSp>
                  <p:nvGrpSpPr>
                    <p:cNvPr id="11" name="그룹 10">
                      <a:extLst>
                        <a:ext uri="{FF2B5EF4-FFF2-40B4-BE49-F238E27FC236}">
                          <a16:creationId xmlns:a16="http://schemas.microsoft.com/office/drawing/2014/main" id="{E2200FBD-FA3C-1989-0D56-1C34A4DC68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47043" y="984090"/>
                      <a:ext cx="1807266" cy="1013792"/>
                      <a:chOff x="1336811" y="639534"/>
                      <a:chExt cx="1807266" cy="1013792"/>
                    </a:xfrm>
                  </p:grpSpPr>
                  <p:sp>
                    <p:nvSpPr>
                      <p:cNvPr id="33" name="직사각형 32">
                        <a:extLst>
                          <a:ext uri="{FF2B5EF4-FFF2-40B4-BE49-F238E27FC236}">
                            <a16:creationId xmlns:a16="http://schemas.microsoft.com/office/drawing/2014/main" id="{4ED032DB-3F89-F091-06A3-E8F07DA635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074" y="639534"/>
                        <a:ext cx="1741003" cy="10137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Pod </a:t>
                        </a:r>
                        <a:r>
                          <a:rPr lang="en-US" altLang="ko-KR" b="0" dirty="0">
                            <a:solidFill>
                              <a:srgbClr val="D4D4D4"/>
                            </a:solidFill>
                            <a:effectLst/>
                            <a:latin typeface="Consolas" panose="020B0609020204030204" pitchFamily="49" charset="0"/>
                          </a:rPr>
                          <a:t>(bn77g</a:t>
                        </a:r>
                        <a:r>
                          <a:rPr lang="en-US" altLang="ko-KR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)</a:t>
                        </a:r>
                        <a:endPara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5" name="직사각형 34">
                        <a:extLst>
                          <a:ext uri="{FF2B5EF4-FFF2-40B4-BE49-F238E27FC236}">
                            <a16:creationId xmlns:a16="http://schemas.microsoft.com/office/drawing/2014/main" id="{E0F68FFA-8EAC-81C8-60D9-C1B24DE7F1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6811" y="1349760"/>
                        <a:ext cx="1070113" cy="279274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10.0.1.3</a:t>
                        </a:r>
                        <a:endPara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</p:grpSp>
                <p:sp>
                  <p:nvSpPr>
                    <p:cNvPr id="20" name="직사각형 19">
                      <a:extLst>
                        <a:ext uri="{FF2B5EF4-FFF2-40B4-BE49-F238E27FC236}">
                          <a16:creationId xmlns:a16="http://schemas.microsoft.com/office/drawing/2014/main" id="{9FFDD7A7-A2F4-8D89-64AF-09316359D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8750" y="799216"/>
                      <a:ext cx="1070113" cy="369748"/>
                    </a:xfrm>
                    <a:prstGeom prst="rect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/>
                        <a:t>app=node</a:t>
                      </a:r>
                      <a:endParaRPr lang="ko-KR" altLang="en-US" sz="1200" dirty="0"/>
                    </a:p>
                  </p:txBody>
                </p:sp>
              </p:grpSp>
              <p:grpSp>
                <p:nvGrpSpPr>
                  <p:cNvPr id="51" name="그룹 50">
                    <a:extLst>
                      <a:ext uri="{FF2B5EF4-FFF2-40B4-BE49-F238E27FC236}">
                        <a16:creationId xmlns:a16="http://schemas.microsoft.com/office/drawing/2014/main" id="{5F1D49E5-9AB2-9E14-712A-AF4FE09F5C26}"/>
                      </a:ext>
                    </a:extLst>
                  </p:cNvPr>
                  <p:cNvGrpSpPr/>
                  <p:nvPr/>
                </p:nvGrpSpPr>
                <p:grpSpPr>
                  <a:xfrm>
                    <a:off x="7261589" y="2275514"/>
                    <a:ext cx="1807266" cy="1186733"/>
                    <a:chOff x="8647043" y="2275514"/>
                    <a:chExt cx="1807266" cy="1186733"/>
                  </a:xfrm>
                </p:grpSpPr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0C63A4AA-6564-23FF-A7F8-6947DEFF89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47043" y="2448455"/>
                      <a:ext cx="1807266" cy="1013792"/>
                      <a:chOff x="1336811" y="639534"/>
                      <a:chExt cx="1807266" cy="1013792"/>
                    </a:xfrm>
                  </p:grpSpPr>
                  <p:sp>
                    <p:nvSpPr>
                      <p:cNvPr id="31" name="직사각형 30">
                        <a:extLst>
                          <a:ext uri="{FF2B5EF4-FFF2-40B4-BE49-F238E27FC236}">
                            <a16:creationId xmlns:a16="http://schemas.microsoft.com/office/drawing/2014/main" id="{6BE66E03-7567-3677-9BE0-BEC6E1F64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074" y="639534"/>
                        <a:ext cx="1741003" cy="10137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Pod </a:t>
                        </a:r>
                        <a:r>
                          <a:rPr lang="en-US" altLang="ko-KR" b="0" dirty="0">
                            <a:solidFill>
                              <a:srgbClr val="D4D4D4"/>
                            </a:solidFill>
                            <a:effectLst/>
                            <a:latin typeface="Consolas" panose="020B0609020204030204" pitchFamily="49" charset="0"/>
                          </a:rPr>
                          <a:t>(5hh9f</a:t>
                        </a:r>
                        <a:r>
                          <a:rPr lang="en-US" altLang="ko-KR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)</a:t>
                        </a:r>
                        <a:endPara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2" name="직사각형 31">
                        <a:extLst>
                          <a:ext uri="{FF2B5EF4-FFF2-40B4-BE49-F238E27FC236}">
                            <a16:creationId xmlns:a16="http://schemas.microsoft.com/office/drawing/2014/main" id="{76CD7926-A90D-9B8C-7805-663B54B007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6811" y="1349760"/>
                        <a:ext cx="1070113" cy="279274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10.0.1.4</a:t>
                        </a:r>
                        <a:endPara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C11338A7-FF5C-6976-23C4-668A77E78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8750" y="2275514"/>
                      <a:ext cx="1070113" cy="369748"/>
                    </a:xfrm>
                    <a:prstGeom prst="rect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/>
                        <a:t>app=node</a:t>
                      </a:r>
                      <a:endParaRPr lang="ko-KR" altLang="en-US" sz="1200" dirty="0"/>
                    </a:p>
                  </p:txBody>
                </p:sp>
              </p:grpSp>
              <p:grpSp>
                <p:nvGrpSpPr>
                  <p:cNvPr id="52" name="그룹 51">
                    <a:extLst>
                      <a:ext uri="{FF2B5EF4-FFF2-40B4-BE49-F238E27FC236}">
                        <a16:creationId xmlns:a16="http://schemas.microsoft.com/office/drawing/2014/main" id="{5EC2A850-22EE-B02D-3355-D48512A1CE10}"/>
                      </a:ext>
                    </a:extLst>
                  </p:cNvPr>
                  <p:cNvGrpSpPr/>
                  <p:nvPr/>
                </p:nvGrpSpPr>
                <p:grpSpPr>
                  <a:xfrm>
                    <a:off x="7261589" y="3727946"/>
                    <a:ext cx="1807266" cy="1198666"/>
                    <a:chOff x="8647043" y="3727946"/>
                    <a:chExt cx="1807266" cy="1198666"/>
                  </a:xfrm>
                </p:grpSpPr>
                <p:grpSp>
                  <p:nvGrpSpPr>
                    <p:cNvPr id="13" name="그룹 12">
                      <a:extLst>
                        <a:ext uri="{FF2B5EF4-FFF2-40B4-BE49-F238E27FC236}">
                          <a16:creationId xmlns:a16="http://schemas.microsoft.com/office/drawing/2014/main" id="{31771B50-F639-7A28-AAC3-087A1C3E94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47043" y="3912820"/>
                      <a:ext cx="1807266" cy="1013792"/>
                      <a:chOff x="1336811" y="639534"/>
                      <a:chExt cx="1807266" cy="1013792"/>
                    </a:xfrm>
                  </p:grpSpPr>
                  <p:sp>
                    <p:nvSpPr>
                      <p:cNvPr id="29" name="직사각형 28">
                        <a:extLst>
                          <a:ext uri="{FF2B5EF4-FFF2-40B4-BE49-F238E27FC236}">
                            <a16:creationId xmlns:a16="http://schemas.microsoft.com/office/drawing/2014/main" id="{FE93445B-3081-0B7A-D553-6D92D73AE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074" y="639534"/>
                        <a:ext cx="1741003" cy="10137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Pod </a:t>
                        </a:r>
                        <a:r>
                          <a:rPr lang="en-US" altLang="ko-KR" b="0" dirty="0">
                            <a:solidFill>
                              <a:srgbClr val="D4D4D4"/>
                            </a:solidFill>
                            <a:effectLst/>
                            <a:latin typeface="Consolas" panose="020B0609020204030204" pitchFamily="49" charset="0"/>
                          </a:rPr>
                          <a:t>(gxl25</a:t>
                        </a:r>
                        <a:r>
                          <a:rPr lang="en-US" altLang="ko-KR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)</a:t>
                        </a:r>
                        <a:endPara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0" name="직사각형 29">
                        <a:extLst>
                          <a:ext uri="{FF2B5EF4-FFF2-40B4-BE49-F238E27FC236}">
                            <a16:creationId xmlns:a16="http://schemas.microsoft.com/office/drawing/2014/main" id="{C65BA019-A5C1-7330-8F52-46B585DD51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6811" y="1349760"/>
                        <a:ext cx="1070113" cy="279274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10.0.1.5</a:t>
                        </a:r>
                        <a:endPara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</p:grp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D9C9E722-C64F-56B0-B079-E097A31C2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8750" y="3727946"/>
                      <a:ext cx="1070113" cy="369748"/>
                    </a:xfrm>
                    <a:prstGeom prst="rect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/>
                        <a:t>app=node</a:t>
                      </a:r>
                      <a:endParaRPr lang="ko-KR" altLang="en-US" sz="1200" dirty="0"/>
                    </a:p>
                  </p:txBody>
                </p:sp>
              </p:grpSp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DE1B9F89-ABF7-196B-9F09-03F70EB411CC}"/>
                      </a:ext>
                    </a:extLst>
                  </p:cNvPr>
                  <p:cNvSpPr/>
                  <p:nvPr/>
                </p:nvSpPr>
                <p:spPr>
                  <a:xfrm>
                    <a:off x="4561609" y="1168965"/>
                    <a:ext cx="1133764" cy="3593718"/>
                  </a:xfrm>
                  <a:prstGeom prst="rec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endpoints</a:t>
                    </a:r>
                  </a:p>
                  <a:p>
                    <a:pPr algn="ctr"/>
                    <a:endParaRPr lang="en-US" altLang="ko-KR" sz="1200" dirty="0"/>
                  </a:p>
                  <a:p>
                    <a:pPr algn="ctr"/>
                    <a:r>
                      <a:rPr lang="en-US" altLang="ko-KR" sz="900" dirty="0"/>
                      <a:t>[ 172.17.0.3, 172.17.0.4, 172.17.0.5]</a:t>
                    </a:r>
                    <a:endParaRPr lang="ko-KR" altLang="en-US" sz="900" dirty="0"/>
                  </a:p>
                </p:txBody>
              </p:sp>
              <p:cxnSp>
                <p:nvCxnSpPr>
                  <p:cNvPr id="53" name="연결선: 꺾임 52">
                    <a:extLst>
                      <a:ext uri="{FF2B5EF4-FFF2-40B4-BE49-F238E27FC236}">
                        <a16:creationId xmlns:a16="http://schemas.microsoft.com/office/drawing/2014/main" id="{CC39E8FF-0675-5E61-FDF0-27C1AF9F15E8}"/>
                      </a:ext>
                    </a:extLst>
                  </p:cNvPr>
                  <p:cNvCxnSpPr>
                    <a:cxnSpLocks/>
                    <a:stCxn id="30" idx="3"/>
                    <a:endCxn id="35" idx="3"/>
                  </p:cNvCxnSpPr>
                  <p:nvPr/>
                </p:nvCxnSpPr>
                <p:spPr>
                  <a:xfrm flipV="1">
                    <a:off x="8331702" y="1833953"/>
                    <a:ext cx="12700" cy="2928730"/>
                  </a:xfrm>
                  <a:prstGeom prst="bentConnector3">
                    <a:avLst>
                      <a:gd name="adj1" fmla="val 13581819"/>
                    </a:avLst>
                  </a:prstGeom>
                  <a:ln w="25400">
                    <a:solidFill>
                      <a:schemeClr val="bg1">
                        <a:lumMod val="75000"/>
                      </a:schemeClr>
                    </a:solidFill>
                    <a:prstDash val="dash"/>
                    <a:headEnd type="arrow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화살표 연결선 57">
                    <a:extLst>
                      <a:ext uri="{FF2B5EF4-FFF2-40B4-BE49-F238E27FC236}">
                        <a16:creationId xmlns:a16="http://schemas.microsoft.com/office/drawing/2014/main" id="{F6D314DF-711F-2E36-F967-21644CB58C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31702" y="3298318"/>
                    <a:ext cx="1726698" cy="0"/>
                  </a:xfrm>
                  <a:prstGeom prst="straightConnector1">
                    <a:avLst/>
                  </a:prstGeom>
                  <a:ln w="22225">
                    <a:solidFill>
                      <a:schemeClr val="bg1">
                        <a:lumMod val="7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화살표 연결선 60">
                    <a:extLst>
                      <a:ext uri="{FF2B5EF4-FFF2-40B4-BE49-F238E27FC236}">
                        <a16:creationId xmlns:a16="http://schemas.microsoft.com/office/drawing/2014/main" id="{4201AEDB-BC2A-6791-8648-E33353974EB0}"/>
                      </a:ext>
                    </a:extLst>
                  </p:cNvPr>
                  <p:cNvCxnSpPr>
                    <a:cxnSpLocks/>
                    <a:stCxn id="44" idx="3"/>
                    <a:endCxn id="31" idx="1"/>
                  </p:cNvCxnSpPr>
                  <p:nvPr/>
                </p:nvCxnSpPr>
                <p:spPr>
                  <a:xfrm flipV="1">
                    <a:off x="5695373" y="2955351"/>
                    <a:ext cx="1632479" cy="10473"/>
                  </a:xfrm>
                  <a:prstGeom prst="straightConnector1">
                    <a:avLst/>
                  </a:prstGeom>
                  <a:ln w="22225">
                    <a:solidFill>
                      <a:srgbClr val="FFC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67F3772F-1755-B0BB-154C-5242197A4C0C}"/>
                    </a:ext>
                  </a:extLst>
                </p:cNvPr>
                <p:cNvSpPr/>
                <p:nvPr/>
              </p:nvSpPr>
              <p:spPr>
                <a:xfrm>
                  <a:off x="2995393" y="1327052"/>
                  <a:ext cx="1133764" cy="646538"/>
                </a:xfrm>
                <a:prstGeom prst="rect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selector</a:t>
                  </a:r>
                </a:p>
                <a:p>
                  <a:pPr algn="ctr"/>
                  <a:r>
                    <a:rPr lang="en-US" altLang="ko-KR" sz="1000" dirty="0"/>
                    <a:t>[app=node]</a:t>
                  </a:r>
                </a:p>
              </p:txBody>
            </p: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051B8833-C503-CAD5-68B7-3F2D73AB4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7670" y="1650321"/>
                  <a:ext cx="405474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1384DC0-17F5-1C33-1000-71FEE34E7AA8}"/>
                  </a:ext>
                </a:extLst>
              </p:cNvPr>
              <p:cNvSpPr/>
              <p:nvPr/>
            </p:nvSpPr>
            <p:spPr>
              <a:xfrm>
                <a:off x="2216814" y="5493209"/>
                <a:ext cx="1176179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10.0.1.0:80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4" name="연결선: 꺾임 3">
                <a:extLst>
                  <a:ext uri="{FF2B5EF4-FFF2-40B4-BE49-F238E27FC236}">
                    <a16:creationId xmlns:a16="http://schemas.microsoft.com/office/drawing/2014/main" id="{A7DD693C-EEA1-A650-3C3B-8B3D60E23F36}"/>
                  </a:ext>
                </a:extLst>
              </p:cNvPr>
              <p:cNvCxnSpPr>
                <a:cxnSpLocks/>
                <a:stCxn id="3" idx="3"/>
                <a:endCxn id="14" idx="2"/>
              </p:cNvCxnSpPr>
              <p:nvPr/>
            </p:nvCxnSpPr>
            <p:spPr>
              <a:xfrm flipV="1">
                <a:off x="3392993" y="4926612"/>
                <a:ext cx="573705" cy="706234"/>
              </a:xfrm>
              <a:prstGeom prst="bentConnector2">
                <a:avLst/>
              </a:prstGeom>
              <a:ln w="25400">
                <a:solidFill>
                  <a:schemeClr val="bg1"/>
                </a:solidFill>
                <a:prstDash val="dash"/>
                <a:headEnd type="arrow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1535B18-717E-ED6F-62FB-161B3A980993}"/>
                </a:ext>
              </a:extLst>
            </p:cNvPr>
            <p:cNvSpPr/>
            <p:nvPr/>
          </p:nvSpPr>
          <p:spPr>
            <a:xfrm>
              <a:off x="158573" y="3727946"/>
              <a:ext cx="1401322" cy="24604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Cloud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E81BBA-6AD8-5C89-2DF7-24E6890375F6}"/>
                </a:ext>
              </a:extLst>
            </p:cNvPr>
            <p:cNvSpPr/>
            <p:nvPr/>
          </p:nvSpPr>
          <p:spPr>
            <a:xfrm>
              <a:off x="554183" y="5465256"/>
              <a:ext cx="1737158" cy="34026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LoadBalancer</a:t>
              </a:r>
              <a:endParaRPr lang="en-US" altLang="ko-KR" sz="10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9390388-3A12-F771-0880-55F30F9A67F3}"/>
                </a:ext>
              </a:extLst>
            </p:cNvPr>
            <p:cNvSpPr/>
            <p:nvPr/>
          </p:nvSpPr>
          <p:spPr>
            <a:xfrm>
              <a:off x="291202" y="4177690"/>
              <a:ext cx="1176179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242.12.2.62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41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2164D35-51D0-12CE-A371-D5632675AA74}"/>
              </a:ext>
            </a:extLst>
          </p:cNvPr>
          <p:cNvGrpSpPr/>
          <p:nvPr/>
        </p:nvGrpSpPr>
        <p:grpSpPr>
          <a:xfrm>
            <a:off x="2851086" y="455708"/>
            <a:ext cx="6320626" cy="5747384"/>
            <a:chOff x="2851086" y="455708"/>
            <a:chExt cx="6320626" cy="574738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7C465FB-49CF-461B-4FA0-9C95280030DE}"/>
                </a:ext>
              </a:extLst>
            </p:cNvPr>
            <p:cNvSpPr/>
            <p:nvPr/>
          </p:nvSpPr>
          <p:spPr>
            <a:xfrm>
              <a:off x="5902038" y="455708"/>
              <a:ext cx="2207491" cy="5602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25001DA-E8E6-E3B9-5D9D-FAFCB3D3313A}"/>
                </a:ext>
              </a:extLst>
            </p:cNvPr>
            <p:cNvSpPr/>
            <p:nvPr/>
          </p:nvSpPr>
          <p:spPr>
            <a:xfrm>
              <a:off x="2851086" y="828217"/>
              <a:ext cx="1231387" cy="48717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C584FB8-0DF6-1D4C-848D-37F88042B1BF}"/>
                </a:ext>
              </a:extLst>
            </p:cNvPr>
            <p:cNvSpPr/>
            <p:nvPr/>
          </p:nvSpPr>
          <p:spPr>
            <a:xfrm>
              <a:off x="5902038" y="1157672"/>
              <a:ext cx="2207491" cy="5602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95850EC-FC3A-6CB9-098A-D88125880814}"/>
                </a:ext>
              </a:extLst>
            </p:cNvPr>
            <p:cNvSpPr/>
            <p:nvPr/>
          </p:nvSpPr>
          <p:spPr>
            <a:xfrm>
              <a:off x="5902038" y="1859636"/>
              <a:ext cx="2207491" cy="5602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A08F046-5F94-DB8A-8B05-68BB16ACA066}"/>
                </a:ext>
              </a:extLst>
            </p:cNvPr>
            <p:cNvSpPr/>
            <p:nvPr/>
          </p:nvSpPr>
          <p:spPr>
            <a:xfrm>
              <a:off x="5902038" y="3863926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1F71B48-5E53-035A-CEF7-66687557BC5A}"/>
                </a:ext>
              </a:extLst>
            </p:cNvPr>
            <p:cNvSpPr/>
            <p:nvPr/>
          </p:nvSpPr>
          <p:spPr>
            <a:xfrm>
              <a:off x="5902038" y="4565890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5E48F20-0C1D-01F1-3ACD-22CB0EFB2D9E}"/>
                </a:ext>
              </a:extLst>
            </p:cNvPr>
            <p:cNvSpPr/>
            <p:nvPr/>
          </p:nvSpPr>
          <p:spPr>
            <a:xfrm>
              <a:off x="5902038" y="5267854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CC59B6EB-E41F-247B-B577-B57641B5BCAF}"/>
                </a:ext>
              </a:extLst>
            </p:cNvPr>
            <p:cNvCxnSpPr>
              <a:cxnSpLocks/>
              <a:stCxn id="106" idx="1"/>
              <a:endCxn id="103" idx="3"/>
            </p:cNvCxnSpPr>
            <p:nvPr/>
          </p:nvCxnSpPr>
          <p:spPr>
            <a:xfrm rot="10800000" flipV="1">
              <a:off x="4082474" y="1437818"/>
              <a:ext cx="1819565" cy="1826282"/>
            </a:xfrm>
            <a:prstGeom prst="bentConnector3">
              <a:avLst>
                <a:gd name="adj1" fmla="val 62690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8B8F8B3F-878E-B426-19F8-3540E898FCB4}"/>
                </a:ext>
              </a:extLst>
            </p:cNvPr>
            <p:cNvCxnSpPr>
              <a:cxnSpLocks/>
              <a:stCxn id="107" idx="1"/>
              <a:endCxn id="100" idx="1"/>
            </p:cNvCxnSpPr>
            <p:nvPr/>
          </p:nvCxnSpPr>
          <p:spPr>
            <a:xfrm rot="10800000">
              <a:off x="5902038" y="735854"/>
              <a:ext cx="12700" cy="1403928"/>
            </a:xfrm>
            <a:prstGeom prst="bentConnector3">
              <a:avLst>
                <a:gd name="adj1" fmla="val 5509094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C42EF87-C800-3FEB-B387-5BBC00987170}"/>
                </a:ext>
              </a:extLst>
            </p:cNvPr>
            <p:cNvSpPr txBox="1"/>
            <p:nvPr/>
          </p:nvSpPr>
          <p:spPr>
            <a:xfrm>
              <a:off x="5902037" y="2561600"/>
              <a:ext cx="32696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(1)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 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9A19666C-F84B-36C4-B665-667E90F24D7B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rot="10800000">
              <a:off x="4082478" y="3722256"/>
              <a:ext cx="1819561" cy="1123781"/>
            </a:xfrm>
            <a:prstGeom prst="bentConnector3">
              <a:avLst>
                <a:gd name="adj1" fmla="val 61675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01169D1B-3EE4-658A-5A53-06BA5632CC14}"/>
                </a:ext>
              </a:extLst>
            </p:cNvPr>
            <p:cNvCxnSpPr>
              <a:cxnSpLocks/>
              <a:stCxn id="110" idx="1"/>
              <a:endCxn id="108" idx="1"/>
            </p:cNvCxnSpPr>
            <p:nvPr/>
          </p:nvCxnSpPr>
          <p:spPr>
            <a:xfrm rot="10800000">
              <a:off x="5902038" y="4144072"/>
              <a:ext cx="12700" cy="1403928"/>
            </a:xfrm>
            <a:prstGeom prst="bentConnector3">
              <a:avLst>
                <a:gd name="adj1" fmla="val 5436362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787F375-A645-92E6-5754-81AB5624CE5E}"/>
                </a:ext>
              </a:extLst>
            </p:cNvPr>
            <p:cNvSpPr txBox="1"/>
            <p:nvPr/>
          </p:nvSpPr>
          <p:spPr>
            <a:xfrm>
              <a:off x="5902036" y="5895315"/>
              <a:ext cx="32696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(2)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2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8EDD1CCB-E8B7-ECE9-3EA5-3C15C2952407}"/>
              </a:ext>
            </a:extLst>
          </p:cNvPr>
          <p:cNvGrpSpPr/>
          <p:nvPr/>
        </p:nvGrpSpPr>
        <p:grpSpPr>
          <a:xfrm>
            <a:off x="2851086" y="455708"/>
            <a:ext cx="8038588" cy="5307302"/>
            <a:chOff x="2851086" y="455708"/>
            <a:chExt cx="8038588" cy="530730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D6C2E2-7B56-0337-7A7A-96913A5BBB1C}"/>
                </a:ext>
              </a:extLst>
            </p:cNvPr>
            <p:cNvSpPr/>
            <p:nvPr/>
          </p:nvSpPr>
          <p:spPr>
            <a:xfrm>
              <a:off x="5902038" y="455708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793ACD-F0B2-4D71-66BF-93459029EE4C}"/>
                </a:ext>
              </a:extLst>
            </p:cNvPr>
            <p:cNvSpPr/>
            <p:nvPr/>
          </p:nvSpPr>
          <p:spPr>
            <a:xfrm>
              <a:off x="2851086" y="828217"/>
              <a:ext cx="1231387" cy="48717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44E2B0-DD4E-6BDE-9F57-15F6FEE3967B}"/>
                </a:ext>
              </a:extLst>
            </p:cNvPr>
            <p:cNvSpPr/>
            <p:nvPr/>
          </p:nvSpPr>
          <p:spPr>
            <a:xfrm>
              <a:off x="5902033" y="2294562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BE833C-E255-5E7B-ACDF-E25E64A71F34}"/>
                </a:ext>
              </a:extLst>
            </p:cNvPr>
            <p:cNvSpPr/>
            <p:nvPr/>
          </p:nvSpPr>
          <p:spPr>
            <a:xfrm>
              <a:off x="5902033" y="4213684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01AB9CF-D462-8E8C-F39C-834FDF38B56C}"/>
                </a:ext>
              </a:extLst>
            </p:cNvPr>
            <p:cNvSpPr/>
            <p:nvPr/>
          </p:nvSpPr>
          <p:spPr>
            <a:xfrm>
              <a:off x="5902038" y="1375135"/>
              <a:ext cx="2207491" cy="56029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CE0792B-9693-2B08-AD1C-AC8DD8903F52}"/>
                </a:ext>
              </a:extLst>
            </p:cNvPr>
            <p:cNvSpPr/>
            <p:nvPr/>
          </p:nvSpPr>
          <p:spPr>
            <a:xfrm>
              <a:off x="5902033" y="3218464"/>
              <a:ext cx="2207491" cy="56029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6B1F4EC-C894-6BA4-5F78-CCF6ACF0EB6B}"/>
                </a:ext>
              </a:extLst>
            </p:cNvPr>
            <p:cNvSpPr/>
            <p:nvPr/>
          </p:nvSpPr>
          <p:spPr>
            <a:xfrm>
              <a:off x="5902033" y="5202719"/>
              <a:ext cx="2207491" cy="56029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B488DD90-5101-FCBF-F78D-DB2852995F3F}"/>
                </a:ext>
              </a:extLst>
            </p:cNvPr>
            <p:cNvCxnSpPr>
              <a:cxnSpLocks/>
              <a:stCxn id="7" idx="1"/>
              <a:endCxn id="139" idx="6"/>
            </p:cNvCxnSpPr>
            <p:nvPr/>
          </p:nvCxnSpPr>
          <p:spPr>
            <a:xfrm rot="10800000" flipV="1">
              <a:off x="4151744" y="735854"/>
              <a:ext cx="1750295" cy="2538754"/>
            </a:xfrm>
            <a:prstGeom prst="bentConnector3">
              <a:avLst>
                <a:gd name="adj1" fmla="val 61610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623143-EB98-60C8-2ECE-6F0C9B6523F4}"/>
                </a:ext>
              </a:extLst>
            </p:cNvPr>
            <p:cNvSpPr txBox="1"/>
            <p:nvPr/>
          </p:nvSpPr>
          <p:spPr>
            <a:xfrm>
              <a:off x="8229602" y="581964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(1)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947220FC-595F-BB16-11AA-E08681DBD194}"/>
                </a:ext>
              </a:extLst>
            </p:cNvPr>
            <p:cNvCxnSpPr>
              <a:cxnSpLocks/>
              <a:stCxn id="11" idx="1"/>
              <a:endCxn id="116" idx="6"/>
            </p:cNvCxnSpPr>
            <p:nvPr/>
          </p:nvCxnSpPr>
          <p:spPr>
            <a:xfrm rot="10800000" flipV="1">
              <a:off x="4137892" y="1655281"/>
              <a:ext cx="1764147" cy="458810"/>
            </a:xfrm>
            <a:prstGeom prst="bentConnector3">
              <a:avLst>
                <a:gd name="adj1" fmla="val 83508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A16616-F9D5-85C2-A39D-DA009386D034}"/>
                </a:ext>
              </a:extLst>
            </p:cNvPr>
            <p:cNvSpPr txBox="1"/>
            <p:nvPr/>
          </p:nvSpPr>
          <p:spPr>
            <a:xfrm>
              <a:off x="8229601" y="1501391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(2)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AA7A54-53B1-BAAF-C019-827B0974E3CE}"/>
                </a:ext>
              </a:extLst>
            </p:cNvPr>
            <p:cNvSpPr txBox="1"/>
            <p:nvPr/>
          </p:nvSpPr>
          <p:spPr>
            <a:xfrm>
              <a:off x="8229602" y="2420818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(3)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6DCAC2-D6FD-ACF8-4006-8F73E2D52067}"/>
                </a:ext>
              </a:extLst>
            </p:cNvPr>
            <p:cNvSpPr txBox="1"/>
            <p:nvPr/>
          </p:nvSpPr>
          <p:spPr>
            <a:xfrm>
              <a:off x="8229601" y="3340245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(4)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5183C3-ECC5-7466-E336-FA250AC85133}"/>
                </a:ext>
              </a:extLst>
            </p:cNvPr>
            <p:cNvSpPr txBox="1"/>
            <p:nvPr/>
          </p:nvSpPr>
          <p:spPr>
            <a:xfrm>
              <a:off x="8229601" y="4354715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(5)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E8FF6C-90A6-06EA-284E-A47C3CF0AE12}"/>
                </a:ext>
              </a:extLst>
            </p:cNvPr>
            <p:cNvSpPr txBox="1"/>
            <p:nvPr/>
          </p:nvSpPr>
          <p:spPr>
            <a:xfrm>
              <a:off x="8229600" y="5274142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(6)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1C7B0180-1643-6718-7E6B-165629C9A458}"/>
                </a:ext>
              </a:extLst>
            </p:cNvPr>
            <p:cNvCxnSpPr>
              <a:cxnSpLocks/>
              <a:stCxn id="12" idx="1"/>
              <a:endCxn id="116" idx="6"/>
            </p:cNvCxnSpPr>
            <p:nvPr/>
          </p:nvCxnSpPr>
          <p:spPr>
            <a:xfrm rot="10800000">
              <a:off x="4137891" y="2114092"/>
              <a:ext cx="1764142" cy="1384519"/>
            </a:xfrm>
            <a:prstGeom prst="bentConnector3">
              <a:avLst>
                <a:gd name="adj1" fmla="val 83508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E45CA79-FE55-1417-79E6-9C635AF933CE}"/>
                </a:ext>
              </a:extLst>
            </p:cNvPr>
            <p:cNvSpPr/>
            <p:nvPr/>
          </p:nvSpPr>
          <p:spPr>
            <a:xfrm>
              <a:off x="3980873" y="2034364"/>
              <a:ext cx="157018" cy="15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98D4801A-142B-6E00-635B-ED9EECE5ECB2}"/>
                </a:ext>
              </a:extLst>
            </p:cNvPr>
            <p:cNvCxnSpPr>
              <a:cxnSpLocks/>
              <a:stCxn id="10" idx="1"/>
              <a:endCxn id="116" idx="6"/>
            </p:cNvCxnSpPr>
            <p:nvPr/>
          </p:nvCxnSpPr>
          <p:spPr>
            <a:xfrm rot="10800000">
              <a:off x="4137891" y="2114092"/>
              <a:ext cx="1764142" cy="2379739"/>
            </a:xfrm>
            <a:prstGeom prst="bentConnector3">
              <a:avLst>
                <a:gd name="adj1" fmla="val 90838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109E9F3-5CF0-E631-613D-C4DE17EF7C46}"/>
                </a:ext>
              </a:extLst>
            </p:cNvPr>
            <p:cNvSpPr/>
            <p:nvPr/>
          </p:nvSpPr>
          <p:spPr>
            <a:xfrm>
              <a:off x="3994725" y="3194881"/>
              <a:ext cx="157018" cy="1594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연결선: 꺾임 141">
              <a:extLst>
                <a:ext uri="{FF2B5EF4-FFF2-40B4-BE49-F238E27FC236}">
                  <a16:creationId xmlns:a16="http://schemas.microsoft.com/office/drawing/2014/main" id="{44D24326-6F5B-E6AE-4694-4641508BEF58}"/>
                </a:ext>
              </a:extLst>
            </p:cNvPr>
            <p:cNvCxnSpPr>
              <a:cxnSpLocks/>
              <a:stCxn id="9" idx="1"/>
              <a:endCxn id="139" idx="6"/>
            </p:cNvCxnSpPr>
            <p:nvPr/>
          </p:nvCxnSpPr>
          <p:spPr>
            <a:xfrm rot="10800000" flipV="1">
              <a:off x="4151743" y="2574708"/>
              <a:ext cx="1750290" cy="699900"/>
            </a:xfrm>
            <a:prstGeom prst="bentConnector3">
              <a:avLst>
                <a:gd name="adj1" fmla="val 46306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연결선: 꺾임 150">
              <a:extLst>
                <a:ext uri="{FF2B5EF4-FFF2-40B4-BE49-F238E27FC236}">
                  <a16:creationId xmlns:a16="http://schemas.microsoft.com/office/drawing/2014/main" id="{85CBAA00-499A-4F78-38CC-16779E9299BC}"/>
                </a:ext>
              </a:extLst>
            </p:cNvPr>
            <p:cNvCxnSpPr>
              <a:cxnSpLocks/>
              <a:stCxn id="13" idx="1"/>
              <a:endCxn id="139" idx="6"/>
            </p:cNvCxnSpPr>
            <p:nvPr/>
          </p:nvCxnSpPr>
          <p:spPr>
            <a:xfrm rot="10800000">
              <a:off x="4151743" y="3274609"/>
              <a:ext cx="1750290" cy="2208257"/>
            </a:xfrm>
            <a:prstGeom prst="bentConnector3">
              <a:avLst>
                <a:gd name="adj1" fmla="val 62137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73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011D05C-B3CD-1012-4321-96D7A890E309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C78162B-590E-927B-05DF-7943E5F454DC}"/>
              </a:ext>
            </a:extLst>
          </p:cNvPr>
          <p:cNvGrpSpPr/>
          <p:nvPr/>
        </p:nvGrpSpPr>
        <p:grpSpPr>
          <a:xfrm>
            <a:off x="384312" y="309829"/>
            <a:ext cx="11343862" cy="6064467"/>
            <a:chOff x="384312" y="309829"/>
            <a:chExt cx="11343862" cy="606446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D9939C-A73C-406B-369E-BCDAA559457C}"/>
                </a:ext>
              </a:extLst>
            </p:cNvPr>
            <p:cNvSpPr/>
            <p:nvPr/>
          </p:nvSpPr>
          <p:spPr>
            <a:xfrm>
              <a:off x="384312" y="309829"/>
              <a:ext cx="11343862" cy="606446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FCCE5F-FA8F-2F1F-E6F4-6A224F7BD3D0}"/>
                </a:ext>
              </a:extLst>
            </p:cNvPr>
            <p:cNvSpPr/>
            <p:nvPr/>
          </p:nvSpPr>
          <p:spPr>
            <a:xfrm>
              <a:off x="536713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AE2C41-5AAB-63BA-3F0B-040D34E8C1E3}"/>
                </a:ext>
              </a:extLst>
            </p:cNvPr>
            <p:cNvSpPr/>
            <p:nvPr/>
          </p:nvSpPr>
          <p:spPr>
            <a:xfrm>
              <a:off x="3644347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1A565-7C44-AEE9-B4C3-9B5FC66751FC}"/>
                </a:ext>
              </a:extLst>
            </p:cNvPr>
            <p:cNvSpPr/>
            <p:nvPr/>
          </p:nvSpPr>
          <p:spPr>
            <a:xfrm>
              <a:off x="6751981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0527EF-C4B3-3B29-2094-22DE269BAA8F}"/>
                </a:ext>
              </a:extLst>
            </p:cNvPr>
            <p:cNvSpPr/>
            <p:nvPr/>
          </p:nvSpPr>
          <p:spPr>
            <a:xfrm>
              <a:off x="9859615" y="309829"/>
              <a:ext cx="1577009" cy="60644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Kubernetes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715E18-D92F-0673-26E6-1148469C5937}"/>
                </a:ext>
              </a:extLst>
            </p:cNvPr>
            <p:cNvSpPr/>
            <p:nvPr/>
          </p:nvSpPr>
          <p:spPr>
            <a:xfrm>
              <a:off x="1403074" y="1810635"/>
              <a:ext cx="1741003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66E740-7E09-6359-6D07-D267A4DA5F4B}"/>
                </a:ext>
              </a:extLst>
            </p:cNvPr>
            <p:cNvSpPr/>
            <p:nvPr/>
          </p:nvSpPr>
          <p:spPr>
            <a:xfrm>
              <a:off x="7618342" y="1810635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F6D1CD-E442-25DC-555E-4A29905E94F7}"/>
                </a:ext>
              </a:extLst>
            </p:cNvPr>
            <p:cNvSpPr/>
            <p:nvPr/>
          </p:nvSpPr>
          <p:spPr>
            <a:xfrm>
              <a:off x="1403074" y="639534"/>
              <a:ext cx="1741003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8D531D4-2489-1018-5CBC-607637E62819}"/>
                </a:ext>
              </a:extLst>
            </p:cNvPr>
            <p:cNvSpPr/>
            <p:nvPr/>
          </p:nvSpPr>
          <p:spPr>
            <a:xfrm>
              <a:off x="4510708" y="639534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FC0C767-4883-C5DC-35F3-59EA931EC1FE}"/>
                </a:ext>
              </a:extLst>
            </p:cNvPr>
            <p:cNvSpPr/>
            <p:nvPr/>
          </p:nvSpPr>
          <p:spPr>
            <a:xfrm>
              <a:off x="7618342" y="639534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8B2CC4D-5D91-4EC3-F97A-A3C7BF0990B1}"/>
                </a:ext>
              </a:extLst>
            </p:cNvPr>
            <p:cNvSpPr/>
            <p:nvPr/>
          </p:nvSpPr>
          <p:spPr>
            <a:xfrm>
              <a:off x="1403075" y="4311261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167BD6-9836-9A9D-F766-9B9D24B1E871}"/>
                </a:ext>
              </a:extLst>
            </p:cNvPr>
            <p:cNvSpPr/>
            <p:nvPr/>
          </p:nvSpPr>
          <p:spPr>
            <a:xfrm>
              <a:off x="4510708" y="4311261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10.0.2.0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DD603F9-40EE-D1D3-3E32-AAFB73587993}"/>
                </a:ext>
              </a:extLst>
            </p:cNvPr>
            <p:cNvSpPr/>
            <p:nvPr/>
          </p:nvSpPr>
          <p:spPr>
            <a:xfrm>
              <a:off x="7618342" y="430813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94DC966-E764-3CB2-B281-A31036CDDFDC}"/>
                </a:ext>
              </a:extLst>
            </p:cNvPr>
            <p:cNvSpPr/>
            <p:nvPr/>
          </p:nvSpPr>
          <p:spPr>
            <a:xfrm>
              <a:off x="1318588" y="251656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705B830-59A1-01E3-D62C-6A59A5B0AA7E}"/>
                </a:ext>
              </a:extLst>
            </p:cNvPr>
            <p:cNvSpPr/>
            <p:nvPr/>
          </p:nvSpPr>
          <p:spPr>
            <a:xfrm>
              <a:off x="1336811" y="1349760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F2A175D-CB86-5C3F-35FB-2E186A5E4334}"/>
                </a:ext>
              </a:extLst>
            </p:cNvPr>
            <p:cNvSpPr/>
            <p:nvPr/>
          </p:nvSpPr>
          <p:spPr>
            <a:xfrm>
              <a:off x="4457697" y="1349760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10.0.2.1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F60679C-EF50-78AD-721A-1D36A4FCC47E}"/>
                </a:ext>
              </a:extLst>
            </p:cNvPr>
            <p:cNvSpPr/>
            <p:nvPr/>
          </p:nvSpPr>
          <p:spPr>
            <a:xfrm>
              <a:off x="7613371" y="251656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F17346A-3D9F-7532-08F0-D7D1F95B0FBC}"/>
                </a:ext>
              </a:extLst>
            </p:cNvPr>
            <p:cNvSpPr/>
            <p:nvPr/>
          </p:nvSpPr>
          <p:spPr>
            <a:xfrm>
              <a:off x="7619995" y="1330914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AE4D6B9-5707-7E90-DEAE-DB49D73A4CAD}"/>
                </a:ext>
              </a:extLst>
            </p:cNvPr>
            <p:cNvGrpSpPr/>
            <p:nvPr/>
          </p:nvGrpSpPr>
          <p:grpSpPr>
            <a:xfrm>
              <a:off x="1938131" y="4625009"/>
              <a:ext cx="6215268" cy="1510748"/>
              <a:chOff x="1938131" y="4625009"/>
              <a:chExt cx="6215268" cy="1510748"/>
            </a:xfrm>
          </p:grpSpPr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384145B2-6E96-F8D4-AA95-27794CBE5AAD}"/>
                  </a:ext>
                </a:extLst>
              </p:cNvPr>
              <p:cNvCxnSpPr>
                <a:endCxn id="46" idx="2"/>
              </p:cNvCxnSpPr>
              <p:nvPr/>
            </p:nvCxnSpPr>
            <p:spPr>
              <a:xfrm>
                <a:off x="1938131" y="4625009"/>
                <a:ext cx="6215268" cy="12700"/>
              </a:xfrm>
              <a:prstGeom prst="bentConnector4">
                <a:avLst>
                  <a:gd name="adj1" fmla="val -80"/>
                  <a:gd name="adj2" fmla="val 11865213"/>
                </a:avLst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E64AC4-1C0A-B23E-54E7-9AFC6808D558}"/>
                  </a:ext>
                </a:extLst>
              </p:cNvPr>
              <p:cNvCxnSpPr>
                <a:stCxn id="22" idx="2"/>
              </p:cNvCxnSpPr>
              <p:nvPr/>
            </p:nvCxnSpPr>
            <p:spPr>
              <a:xfrm flipH="1">
                <a:off x="5035826" y="4625009"/>
                <a:ext cx="9939" cy="1510748"/>
              </a:xfrm>
              <a:prstGeom prst="straightConnector1">
                <a:avLst/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67FA810A-C0DC-E8D7-83DD-9280F9059E35}"/>
                </a:ext>
              </a:extLst>
            </p:cNvPr>
            <p:cNvCxnSpPr>
              <a:cxnSpLocks/>
              <a:stCxn id="41" idx="1"/>
              <a:endCxn id="27" idx="1"/>
            </p:cNvCxnSpPr>
            <p:nvPr/>
          </p:nvCxnSpPr>
          <p:spPr>
            <a:xfrm rot="10800000" flipV="1">
              <a:off x="1403074" y="1146429"/>
              <a:ext cx="12700" cy="1171101"/>
            </a:xfrm>
            <a:prstGeom prst="bentConnector3">
              <a:avLst>
                <a:gd name="adj1" fmla="val 3991307"/>
              </a:avLst>
            </a:prstGeom>
            <a:ln w="28575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110775A5-8CAB-6CC9-1947-CC55DFCD7CF1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rot="10800000" flipV="1">
              <a:off x="7618342" y="1146429"/>
              <a:ext cx="12700" cy="1171101"/>
            </a:xfrm>
            <a:prstGeom prst="bentConnector3">
              <a:avLst>
                <a:gd name="adj1" fmla="val 3782606"/>
              </a:avLst>
            </a:prstGeom>
            <a:ln w="28575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92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B226724-EB2F-FD41-A548-9F9A468CC5CB}"/>
              </a:ext>
            </a:extLst>
          </p:cNvPr>
          <p:cNvGrpSpPr/>
          <p:nvPr/>
        </p:nvGrpSpPr>
        <p:grpSpPr>
          <a:xfrm>
            <a:off x="520700" y="419100"/>
            <a:ext cx="3911600" cy="2679700"/>
            <a:chOff x="1409700" y="609600"/>
            <a:chExt cx="3911600" cy="26797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697062A1-A3DE-B5F2-C172-55070594AB5D}"/>
                </a:ext>
              </a:extLst>
            </p:cNvPr>
            <p:cNvSpPr/>
            <p:nvPr/>
          </p:nvSpPr>
          <p:spPr>
            <a:xfrm>
              <a:off x="1409700" y="609600"/>
              <a:ext cx="3911600" cy="2679700"/>
            </a:xfrm>
            <a:prstGeom prst="cube">
              <a:avLst>
                <a:gd name="adj" fmla="val 888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파드</a:t>
              </a:r>
              <a:r>
                <a:rPr lang="en-US" altLang="ko-KR" dirty="0"/>
                <a:t>-1</a:t>
              </a:r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CCF53C4F-9A02-2361-C74F-8A52F813C8A9}"/>
                </a:ext>
              </a:extLst>
            </p:cNvPr>
            <p:cNvSpPr/>
            <p:nvPr/>
          </p:nvSpPr>
          <p:spPr>
            <a:xfrm>
              <a:off x="1714500" y="2438400"/>
              <a:ext cx="3098800" cy="635000"/>
            </a:xfrm>
            <a:prstGeom prst="cube">
              <a:avLst>
                <a:gd name="adj" fmla="val 2100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컨테이너</a:t>
              </a:r>
              <a:r>
                <a:rPr lang="en-US" altLang="ko-KR" sz="1200" dirty="0"/>
                <a:t>-2 ( flask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25D1C46B-888F-F201-D909-6559E5B180C1}"/>
                </a:ext>
              </a:extLst>
            </p:cNvPr>
            <p:cNvSpPr/>
            <p:nvPr/>
          </p:nvSpPr>
          <p:spPr>
            <a:xfrm>
              <a:off x="1714500" y="1054100"/>
              <a:ext cx="3098800" cy="635000"/>
            </a:xfrm>
            <a:prstGeom prst="cube">
              <a:avLst>
                <a:gd name="adj" fmla="val 2100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컨테이너</a:t>
              </a:r>
              <a:r>
                <a:rPr lang="en-US" altLang="ko-KR" sz="1200" dirty="0"/>
                <a:t>-1 ( node 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B2253F3-89D2-DFA6-346A-73B197567951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2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34A8B0-DCB5-34EA-0226-8FBC14416F5C}"/>
              </a:ext>
            </a:extLst>
          </p:cNvPr>
          <p:cNvGrpSpPr/>
          <p:nvPr/>
        </p:nvGrpSpPr>
        <p:grpSpPr>
          <a:xfrm>
            <a:off x="225287" y="203812"/>
            <a:ext cx="4379840" cy="1139688"/>
            <a:chOff x="212035" y="2840994"/>
            <a:chExt cx="4379840" cy="11396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6413941-F700-8984-01FC-82B3789F4DDC}"/>
                </a:ext>
              </a:extLst>
            </p:cNvPr>
            <p:cNvSpPr/>
            <p:nvPr/>
          </p:nvSpPr>
          <p:spPr>
            <a:xfrm>
              <a:off x="212035" y="2851052"/>
              <a:ext cx="516835" cy="11296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용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53697B-DC2E-34E9-2FD1-F3303CA4866F}"/>
                </a:ext>
              </a:extLst>
            </p:cNvPr>
            <p:cNvSpPr/>
            <p:nvPr/>
          </p:nvSpPr>
          <p:spPr>
            <a:xfrm>
              <a:off x="2405268" y="2840994"/>
              <a:ext cx="2186607" cy="1139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REST API Server</a:t>
              </a:r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54549B8-0C91-0315-5AFF-621602379016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728870" y="3410838"/>
              <a:ext cx="1676398" cy="5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DBD43B-1F04-0561-D41F-D7918B90B514}"/>
                </a:ext>
              </a:extLst>
            </p:cNvPr>
            <p:cNvSpPr/>
            <p:nvPr/>
          </p:nvSpPr>
          <p:spPr>
            <a:xfrm>
              <a:off x="881268" y="285105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kubectl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7DD4043-40D2-5EA3-F83D-CDEDC9E4B841}"/>
              </a:ext>
            </a:extLst>
          </p:cNvPr>
          <p:cNvGrpSpPr/>
          <p:nvPr/>
        </p:nvGrpSpPr>
        <p:grpSpPr>
          <a:xfrm>
            <a:off x="225287" y="203812"/>
            <a:ext cx="8521143" cy="2045912"/>
            <a:chOff x="225287" y="203812"/>
            <a:chExt cx="8521143" cy="204591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034A8B0-DCB5-34EA-0226-8FBC14416F5C}"/>
                </a:ext>
              </a:extLst>
            </p:cNvPr>
            <p:cNvGrpSpPr/>
            <p:nvPr/>
          </p:nvGrpSpPr>
          <p:grpSpPr>
            <a:xfrm>
              <a:off x="225287" y="203812"/>
              <a:ext cx="4379840" cy="1139688"/>
              <a:chOff x="212035" y="2840994"/>
              <a:chExt cx="4379840" cy="113968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413941-F700-8984-01FC-82B3789F4DDC}"/>
                  </a:ext>
                </a:extLst>
              </p:cNvPr>
              <p:cNvSpPr/>
              <p:nvPr/>
            </p:nvSpPr>
            <p:spPr>
              <a:xfrm>
                <a:off x="212035" y="2851052"/>
                <a:ext cx="516835" cy="11296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사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용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353697B-DC2E-34E9-2FD1-F3303CA4866F}"/>
                  </a:ext>
                </a:extLst>
              </p:cNvPr>
              <p:cNvSpPr/>
              <p:nvPr/>
            </p:nvSpPr>
            <p:spPr>
              <a:xfrm>
                <a:off x="2405268" y="2840994"/>
                <a:ext cx="2186607" cy="1139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REST API Server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54549B8-0C91-0315-5AFF-621602379016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 flipV="1">
                <a:off x="728870" y="3410838"/>
                <a:ext cx="1676398" cy="5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DBD43B-1F04-0561-D41F-D7918B90B514}"/>
                  </a:ext>
                </a:extLst>
              </p:cNvPr>
              <p:cNvSpPr/>
              <p:nvPr/>
            </p:nvSpPr>
            <p:spPr>
              <a:xfrm>
                <a:off x="881268" y="2851052"/>
                <a:ext cx="1371602" cy="38265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(1) kubectl</a:t>
                </a:r>
                <a:endParaRPr lang="ko-KR" altLang="en-US" sz="1200" dirty="0"/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9383F86-AE9F-4ADE-7812-45740865FB79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4605127" y="773655"/>
              <a:ext cx="161014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B40904-FFC5-95CB-6B29-B7977A74134F}"/>
                </a:ext>
              </a:extLst>
            </p:cNvPr>
            <p:cNvSpPr/>
            <p:nvPr/>
          </p:nvSpPr>
          <p:spPr>
            <a:xfrm>
              <a:off x="6215271" y="1689938"/>
              <a:ext cx="1013799" cy="559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6413BFE5-C944-7158-C1D7-810C7EB85967}"/>
                </a:ext>
              </a:extLst>
            </p:cNvPr>
            <p:cNvSpPr/>
            <p:nvPr/>
          </p:nvSpPr>
          <p:spPr>
            <a:xfrm>
              <a:off x="6215271" y="311414"/>
              <a:ext cx="1013799" cy="924482"/>
            </a:xfrm>
            <a:prstGeom prst="can">
              <a:avLst>
                <a:gd name="adj" fmla="val 32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ETCD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F0E143-4AA5-1C00-25F2-04BB373CD848}"/>
                </a:ext>
              </a:extLst>
            </p:cNvPr>
            <p:cNvSpPr/>
            <p:nvPr/>
          </p:nvSpPr>
          <p:spPr>
            <a:xfrm>
              <a:off x="4757525" y="20381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(2) </a:t>
              </a:r>
              <a:r>
                <a:rPr lang="ko-KR" altLang="en-US" sz="1200" dirty="0"/>
                <a:t>정보 저장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5FAD8A-00B0-FB4A-9908-5D1378362BC2}"/>
                </a:ext>
              </a:extLst>
            </p:cNvPr>
            <p:cNvSpPr/>
            <p:nvPr/>
          </p:nvSpPr>
          <p:spPr>
            <a:xfrm>
              <a:off x="4757525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(3) </a:t>
              </a:r>
              <a:r>
                <a:rPr lang="ko-KR" altLang="en-US" sz="1200" dirty="0"/>
                <a:t>적재 가능한 노드 스캐줄링</a:t>
              </a: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9540C65-2FB3-7633-EA2A-8A62BFCF2AD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15409" y="1341616"/>
              <a:ext cx="2199862" cy="628215"/>
            </a:xfrm>
            <a:prstGeom prst="bentConnector3">
              <a:avLst>
                <a:gd name="adj1" fmla="val -4819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A9DC86-D879-7961-C810-2BE87E0C9081}"/>
                </a:ext>
              </a:extLst>
            </p:cNvPr>
            <p:cNvSpPr/>
            <p:nvPr/>
          </p:nvSpPr>
          <p:spPr>
            <a:xfrm>
              <a:off x="7374828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(4) </a:t>
              </a:r>
              <a:r>
                <a:rPr lang="ko-KR" altLang="en-US" sz="1200" dirty="0"/>
                <a:t>적재 가능한 노드 통지</a:t>
              </a: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EC5712B-F048-E912-F6AA-69A78C09E7A1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flipH="1" flipV="1">
              <a:off x="3511824" y="1343499"/>
              <a:ext cx="3717246" cy="626332"/>
            </a:xfrm>
            <a:prstGeom prst="bentConnector4">
              <a:avLst>
                <a:gd name="adj1" fmla="val -23619"/>
                <a:gd name="adj2" fmla="val -14981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FA95A5-C6EB-DC83-8938-2DC6AD5F01BD}"/>
              </a:ext>
            </a:extLst>
          </p:cNvPr>
          <p:cNvGrpSpPr/>
          <p:nvPr/>
        </p:nvGrpSpPr>
        <p:grpSpPr>
          <a:xfrm>
            <a:off x="225286" y="203812"/>
            <a:ext cx="8521144" cy="5738073"/>
            <a:chOff x="225286" y="203812"/>
            <a:chExt cx="8521144" cy="573807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034A8B0-DCB5-34EA-0226-8FBC14416F5C}"/>
                </a:ext>
              </a:extLst>
            </p:cNvPr>
            <p:cNvGrpSpPr/>
            <p:nvPr/>
          </p:nvGrpSpPr>
          <p:grpSpPr>
            <a:xfrm>
              <a:off x="225287" y="203812"/>
              <a:ext cx="4379840" cy="1139688"/>
              <a:chOff x="212035" y="2840994"/>
              <a:chExt cx="4379840" cy="113968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413941-F700-8984-01FC-82B3789F4DDC}"/>
                  </a:ext>
                </a:extLst>
              </p:cNvPr>
              <p:cNvSpPr/>
              <p:nvPr/>
            </p:nvSpPr>
            <p:spPr>
              <a:xfrm>
                <a:off x="212035" y="2851052"/>
                <a:ext cx="516835" cy="11296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사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용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353697B-DC2E-34E9-2FD1-F3303CA4866F}"/>
                  </a:ext>
                </a:extLst>
              </p:cNvPr>
              <p:cNvSpPr/>
              <p:nvPr/>
            </p:nvSpPr>
            <p:spPr>
              <a:xfrm>
                <a:off x="2405268" y="2840994"/>
                <a:ext cx="2186607" cy="1139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REST API Server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54549B8-0C91-0315-5AFF-621602379016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 flipV="1">
                <a:off x="728870" y="3410838"/>
                <a:ext cx="1676398" cy="5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DBD43B-1F04-0561-D41F-D7918B90B514}"/>
                  </a:ext>
                </a:extLst>
              </p:cNvPr>
              <p:cNvSpPr/>
              <p:nvPr/>
            </p:nvSpPr>
            <p:spPr>
              <a:xfrm>
                <a:off x="881268" y="2851052"/>
                <a:ext cx="1371602" cy="38265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(1) kubectl</a:t>
                </a:r>
                <a:endParaRPr lang="ko-KR" altLang="en-US" sz="1200" dirty="0"/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9383F86-AE9F-4ADE-7812-45740865FB79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4605127" y="773655"/>
              <a:ext cx="161014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B40904-FFC5-95CB-6B29-B7977A74134F}"/>
                </a:ext>
              </a:extLst>
            </p:cNvPr>
            <p:cNvSpPr/>
            <p:nvPr/>
          </p:nvSpPr>
          <p:spPr>
            <a:xfrm>
              <a:off x="6215271" y="1689938"/>
              <a:ext cx="1013799" cy="559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6413BFE5-C944-7158-C1D7-810C7EB85967}"/>
                </a:ext>
              </a:extLst>
            </p:cNvPr>
            <p:cNvSpPr/>
            <p:nvPr/>
          </p:nvSpPr>
          <p:spPr>
            <a:xfrm>
              <a:off x="6215271" y="311414"/>
              <a:ext cx="1013799" cy="924482"/>
            </a:xfrm>
            <a:prstGeom prst="can">
              <a:avLst>
                <a:gd name="adj" fmla="val 32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ETCD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F0E143-4AA5-1C00-25F2-04BB373CD848}"/>
                </a:ext>
              </a:extLst>
            </p:cNvPr>
            <p:cNvSpPr/>
            <p:nvPr/>
          </p:nvSpPr>
          <p:spPr>
            <a:xfrm>
              <a:off x="4757525" y="20381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(2) </a:t>
              </a:r>
              <a:r>
                <a:rPr lang="ko-KR" altLang="en-US" sz="1200" dirty="0"/>
                <a:t>정보 저장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5FAD8A-00B0-FB4A-9908-5D1378362BC2}"/>
                </a:ext>
              </a:extLst>
            </p:cNvPr>
            <p:cNvSpPr/>
            <p:nvPr/>
          </p:nvSpPr>
          <p:spPr>
            <a:xfrm>
              <a:off x="4757525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(3) </a:t>
              </a:r>
              <a:r>
                <a:rPr lang="ko-KR" altLang="en-US" sz="1200" dirty="0"/>
                <a:t>적재 가능한 노드 스캐줄링</a:t>
              </a: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9540C65-2FB3-7633-EA2A-8A62BFCF2AD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15409" y="1341616"/>
              <a:ext cx="2199862" cy="628215"/>
            </a:xfrm>
            <a:prstGeom prst="bentConnector3">
              <a:avLst>
                <a:gd name="adj1" fmla="val -4819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A9DC86-D879-7961-C810-2BE87E0C9081}"/>
                </a:ext>
              </a:extLst>
            </p:cNvPr>
            <p:cNvSpPr/>
            <p:nvPr/>
          </p:nvSpPr>
          <p:spPr>
            <a:xfrm>
              <a:off x="7374828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(4) </a:t>
              </a:r>
              <a:r>
                <a:rPr lang="ko-KR" altLang="en-US" sz="1200" dirty="0"/>
                <a:t>적재 가능한 노드 통지</a:t>
              </a: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EC5712B-F048-E912-F6AA-69A78C09E7A1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flipH="1" flipV="1">
              <a:off x="3511824" y="1343499"/>
              <a:ext cx="3717246" cy="626332"/>
            </a:xfrm>
            <a:prstGeom prst="bentConnector4">
              <a:avLst>
                <a:gd name="adj1" fmla="val -23619"/>
                <a:gd name="adj2" fmla="val -14981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0799D9C-06DA-FF51-B205-646FB7ADBE7C}"/>
                </a:ext>
              </a:extLst>
            </p:cNvPr>
            <p:cNvSpPr/>
            <p:nvPr/>
          </p:nvSpPr>
          <p:spPr>
            <a:xfrm>
              <a:off x="225286" y="4232472"/>
              <a:ext cx="3498575" cy="17094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pod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5FC2A2-EA51-84C1-F0D7-A67F113EAAB7}"/>
                </a:ext>
              </a:extLst>
            </p:cNvPr>
            <p:cNvSpPr/>
            <p:nvPr/>
          </p:nvSpPr>
          <p:spPr>
            <a:xfrm>
              <a:off x="2564291" y="4486488"/>
              <a:ext cx="947532" cy="453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kubelet</a:t>
              </a:r>
              <a:endParaRPr lang="ko-KR" altLang="en-US" sz="1100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126C862-AC1C-E345-99A7-3D49F57E414F}"/>
                </a:ext>
              </a:extLst>
            </p:cNvPr>
            <p:cNvCxnSpPr>
              <a:cxnSpLocks/>
            </p:cNvCxnSpPr>
            <p:nvPr/>
          </p:nvCxnSpPr>
          <p:spPr>
            <a:xfrm>
              <a:off x="3059184" y="1341616"/>
              <a:ext cx="7043" cy="314393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9DCB70F-F701-1452-D1A7-F4520DD2B0E2}"/>
                </a:ext>
              </a:extLst>
            </p:cNvPr>
            <p:cNvSpPr/>
            <p:nvPr/>
          </p:nvSpPr>
          <p:spPr>
            <a:xfrm>
              <a:off x="1520284" y="2695152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(5) </a:t>
              </a:r>
              <a:r>
                <a:rPr lang="ko-KR" altLang="en-US" sz="1200" dirty="0"/>
                <a:t>이벤트 발생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2ACBA92-55C5-1F40-FD58-561A96E8C4DA}"/>
                </a:ext>
              </a:extLst>
            </p:cNvPr>
            <p:cNvSpPr/>
            <p:nvPr/>
          </p:nvSpPr>
          <p:spPr>
            <a:xfrm>
              <a:off x="483704" y="4485547"/>
              <a:ext cx="947532" cy="453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docker</a:t>
              </a:r>
              <a:endParaRPr lang="ko-KR" altLang="en-US" sz="1100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84DB069-6563-1226-6133-FF89139C80D3}"/>
                </a:ext>
              </a:extLst>
            </p:cNvPr>
            <p:cNvCxnSpPr>
              <a:stCxn id="37" idx="1"/>
              <a:endCxn id="51" idx="3"/>
            </p:cNvCxnSpPr>
            <p:nvPr/>
          </p:nvCxnSpPr>
          <p:spPr>
            <a:xfrm flipH="1" flipV="1">
              <a:off x="1431236" y="4712129"/>
              <a:ext cx="1133055" cy="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9BEAB08-E22C-4273-4834-43F6000CD30F}"/>
                </a:ext>
              </a:extLst>
            </p:cNvPr>
            <p:cNvSpPr/>
            <p:nvPr/>
          </p:nvSpPr>
          <p:spPr>
            <a:xfrm>
              <a:off x="3853697" y="4444585"/>
              <a:ext cx="1049599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(6) </a:t>
              </a:r>
              <a:r>
                <a:rPr lang="ko-KR" altLang="en-US" sz="1200" dirty="0"/>
                <a:t>컨테이너 생성 요청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03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45A7494-D59C-3D87-A43A-27BC8B6F812C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3875017" y="1490986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>
              <a:off x="3875017" y="2955351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stCxn id="41" idx="3"/>
              <a:endCxn id="34" idx="1"/>
            </p:cNvCxnSpPr>
            <p:nvPr/>
          </p:nvCxnSpPr>
          <p:spPr>
            <a:xfrm>
              <a:off x="3875017" y="2955351"/>
              <a:ext cx="388827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212121" y="2254387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처리를 분리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9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313714-62A6-DCE4-9098-4EBE9CF01B91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161606" y="1878450"/>
              <a:ext cx="2301731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수평적인 무한한 확장성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443022C-37AD-0A22-BEC8-234345B05787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3875017" y="2955351"/>
              <a:ext cx="131072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7916449-4796-6322-3595-F24981F2A67A}"/>
                </a:ext>
              </a:extLst>
            </p:cNvPr>
            <p:cNvGrpSpPr/>
            <p:nvPr/>
          </p:nvGrpSpPr>
          <p:grpSpPr>
            <a:xfrm>
              <a:off x="5119480" y="2619135"/>
              <a:ext cx="2412733" cy="1143513"/>
              <a:chOff x="5119480" y="2619135"/>
              <a:chExt cx="2412733" cy="11435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1C6E92E-10D4-B080-9B80-0D27F789BAFD}"/>
                  </a:ext>
                </a:extLst>
              </p:cNvPr>
              <p:cNvGrpSpPr/>
              <p:nvPr/>
            </p:nvGrpSpPr>
            <p:grpSpPr>
              <a:xfrm>
                <a:off x="5119480" y="2619135"/>
                <a:ext cx="1807266" cy="672432"/>
                <a:chOff x="1336811" y="639534"/>
                <a:chExt cx="1807266" cy="101379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46BD1CE-49C5-D3A2-9F7D-EE3413F0E5A1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2BBDDEB-73CD-A195-1338-050470BDAE1E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792D18A-B844-4FCA-5EAE-5DFF6F69F82B}"/>
                  </a:ext>
                </a:extLst>
              </p:cNvPr>
              <p:cNvGrpSpPr/>
              <p:nvPr/>
            </p:nvGrpSpPr>
            <p:grpSpPr>
              <a:xfrm>
                <a:off x="5328199" y="2756568"/>
                <a:ext cx="1807266" cy="672432"/>
                <a:chOff x="1336811" y="639534"/>
                <a:chExt cx="1807266" cy="1013792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2EB8AD4-90DB-7816-0237-E05F46E98E16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9B92AF4-A13E-502A-42B7-EAF6D38C818F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40EDD39-D913-007F-1156-0EFE265873D1}"/>
                  </a:ext>
                </a:extLst>
              </p:cNvPr>
              <p:cNvGrpSpPr/>
              <p:nvPr/>
            </p:nvGrpSpPr>
            <p:grpSpPr>
              <a:xfrm>
                <a:off x="5526573" y="2939239"/>
                <a:ext cx="1807266" cy="672432"/>
                <a:chOff x="1336811" y="639534"/>
                <a:chExt cx="1807266" cy="1013792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CABF17B-FE5C-C785-39B7-AF555E30355E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A175B2C-D76F-3DD9-D74A-91A26B3DF53C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917BA90F-8EFB-1D82-4386-7CF7B568F61A}"/>
                  </a:ext>
                </a:extLst>
              </p:cNvPr>
              <p:cNvGrpSpPr/>
              <p:nvPr/>
            </p:nvGrpSpPr>
            <p:grpSpPr>
              <a:xfrm>
                <a:off x="5724947" y="3090216"/>
                <a:ext cx="1807266" cy="672432"/>
                <a:chOff x="1336811" y="639534"/>
                <a:chExt cx="1807266" cy="1013792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91338806-F136-B221-2430-D133CEE34918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1346E9A-624E-8C71-750D-BB80608A7B04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4115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4D1737-7010-A289-6748-4A3EFE7FF16A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3875017" y="1490986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>
              <a:off x="3875017" y="2955351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stCxn id="41" idx="3"/>
              <a:endCxn id="34" idx="1"/>
            </p:cNvCxnSpPr>
            <p:nvPr/>
          </p:nvCxnSpPr>
          <p:spPr>
            <a:xfrm>
              <a:off x="3875017" y="2955351"/>
              <a:ext cx="388827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212121" y="2254387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처리의 분리가 불가능</a:t>
              </a:r>
            </a:p>
          </p:txBody>
        </p:sp>
        <p:sp>
          <p:nvSpPr>
            <p:cNvPr id="3" name="원통형 2">
              <a:extLst>
                <a:ext uri="{FF2B5EF4-FFF2-40B4-BE49-F238E27FC236}">
                  <a16:creationId xmlns:a16="http://schemas.microsoft.com/office/drawing/2014/main" id="{804A8E09-3FCC-3B1D-7694-DF81242EF27D}"/>
                </a:ext>
              </a:extLst>
            </p:cNvPr>
            <p:cNvSpPr/>
            <p:nvPr/>
          </p:nvSpPr>
          <p:spPr>
            <a:xfrm>
              <a:off x="8889107" y="1424046"/>
              <a:ext cx="817078" cy="706092"/>
            </a:xfrm>
            <a:prstGeom prst="can">
              <a:avLst>
                <a:gd name="adj" fmla="val 3427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내부 저장소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22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8933</TotalTime>
  <Words>593</Words>
  <Application>Microsoft Office PowerPoint</Application>
  <PresentationFormat>와이드스크린</PresentationFormat>
  <Paragraphs>216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이진혁</dc:creator>
  <cp:lastModifiedBy>이진혁</cp:lastModifiedBy>
  <cp:revision>5</cp:revision>
  <dcterms:created xsi:type="dcterms:W3CDTF">2022-10-01T08:12:39Z</dcterms:created>
  <dcterms:modified xsi:type="dcterms:W3CDTF">2022-10-07T13:06:37Z</dcterms:modified>
</cp:coreProperties>
</file>