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5" d="100"/>
          <a:sy n="75" d="100"/>
        </p:scale>
        <p:origin x="6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CE7DF-0226-9791-3466-31A8A9391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8FDE51-8670-EDCB-7158-67FCF2179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1CD05-75E4-53ED-AD13-74C2E00E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6198A-5939-87A3-576A-A90B03C6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BD2A1-D93C-D3AB-AB06-CFC1BA74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17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43C56-176B-2E67-A849-E72E38D1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EC7DD7-42D4-E200-4D8F-5607EF6D3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EEA83E-B2A5-88B1-52A4-A8FE7510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99A24-7477-772D-F0E5-FAD8EA9F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051D26-94BC-49E3-C67D-B756E9A1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41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61E68E-39A3-337F-0844-D88B139E7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A10A26-EBC4-8B3B-8FEA-D6BF0A8FA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9A63F-521B-C6BF-EAE3-A34EF2B7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32FD0-4E66-67DA-5CDC-AA9E0545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487BE-6026-686E-C798-A07DC155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48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7013A-A4DE-08D5-ABC3-DC3DF7E1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3F1C9-992A-15FC-A522-953D5B496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ACABCB-1F57-5752-E7E1-FF5D6FD5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A8D5E-A90B-470C-24F0-1FBF3E02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76201-B5A9-4C52-D638-63388F3E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49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9BB42-6B92-4953-42E6-F78474BD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E1CE02-206D-386B-5A24-A026FC474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A52194-1923-F594-D586-1E4D67BF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40945-AA5A-CE71-501E-DDD2FD0C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B1F70-B32D-DACF-7CDD-911B2568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37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19C64-8605-86C7-6BB2-12BEB0D0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D96FA1-7F45-68AD-33DA-310E5B66E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D3D463-F910-B33F-CFB5-53973A464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6B97F6-2AD8-144B-F299-CC6076F6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0D91A3-FF83-F1CA-ACD3-8785F432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0D50C2-DE8A-1FF4-F79D-6FB3C99F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58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3741E-6588-ED3E-2FF2-C461E1DC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9D8151-A21C-9F2E-58C7-40AF3FA55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D2536-68BD-EFD1-2137-01D82CD41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36D434-2F1A-5033-6287-6C493C55F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4380BF-F905-11F5-C683-DFC6585533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BC1A5D-B37A-62D7-A200-0CFE7970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5EB3DF-17A0-AD00-253B-B8DC28ED9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DC4115-1E7C-759C-30A2-7534DEFA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99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29B2C-7D68-5051-6998-E37442A9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65ECEF-3A43-B975-7596-A87A8DA8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916FDA-D709-7227-6153-D8DCEC75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A6C916-E647-4D7F-8FFE-5C4C73B5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2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ABF8E5-B96F-D876-C93F-7B626C71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42B6A5-0877-158C-F43E-A0CBF543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406523-75F5-47C7-0530-273D3AA6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72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03DE2-C343-068C-BF6A-ECB702A9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AC0F-592A-515E-2946-CCF610F41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C6E57E-C53F-544D-4278-366A92134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B8316B-0A24-D107-4B71-59493E30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24550-E437-921D-60C4-295BEDC7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E915BA-DB46-15B4-C05D-E37995BC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1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D6C78-D767-0FB7-A7DE-F73DC522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33C075-6185-E218-2C86-288844053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D57243-FC8B-C331-1635-83AAB2ED6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FB580C-9072-3FA0-01F0-81E37562C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21F56A-8149-57B6-2E1C-27972DB7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DF0786-4768-44E1-DF1C-07E06463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93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563356-4AF6-EFB0-CFD1-6412C4051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985E0C-BD2A-E6FF-C9B6-59B67D8E1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84621-B12D-0716-D5BF-B3A15EDFF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12EB50-C085-C772-3CB6-3DC36DDA5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5D170-A092-0CF2-54F2-30110E5C1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1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49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이진혁</dc:creator>
  <cp:lastModifiedBy>이진혁</cp:lastModifiedBy>
  <cp:revision>2</cp:revision>
  <dcterms:created xsi:type="dcterms:W3CDTF">2022-10-01T08:12:39Z</dcterms:created>
  <dcterms:modified xsi:type="dcterms:W3CDTF">2022-10-01T08:13:16Z</dcterms:modified>
</cp:coreProperties>
</file>