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60" r:id="rId5"/>
    <p:sldId id="258" r:id="rId6"/>
    <p:sldId id="259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CE7DF-0226-9791-3466-31A8A9391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8FDE51-8670-EDCB-7158-67FCF2179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1CD05-75E4-53ED-AD13-74C2E00E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6198A-5939-87A3-576A-A90B03C6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BD2A1-D93C-D3AB-AB06-CFC1BA74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7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43C56-176B-2E67-A849-E72E38D1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EC7DD7-42D4-E200-4D8F-5607EF6D3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EA83E-B2A5-88B1-52A4-A8FE7510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99A24-7477-772D-F0E5-FAD8EA9F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51D26-94BC-49E3-C67D-B756E9A1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41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61E68E-39A3-337F-0844-D88B139E7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A10A26-EBC4-8B3B-8FEA-D6BF0A8FA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9A63F-521B-C6BF-EAE3-A34EF2B7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32FD0-4E66-67DA-5CDC-AA9E0545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487BE-6026-686E-C798-A07DC155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8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7013A-A4DE-08D5-ABC3-DC3DF7E1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3F1C9-992A-15FC-A522-953D5B49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CABCB-1F57-5752-E7E1-FF5D6FD5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A8D5E-A90B-470C-24F0-1FBF3E02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76201-B5A9-4C52-D638-63388F3E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9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9BB42-6B92-4953-42E6-F78474BD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1CE02-206D-386B-5A24-A026FC474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52194-1923-F594-D586-1E4D67BF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40945-AA5A-CE71-501E-DDD2FD0C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B1F70-B32D-DACF-7CDD-911B2568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7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19C64-8605-86C7-6BB2-12BEB0D0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96FA1-7F45-68AD-33DA-310E5B66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3D463-F910-B33F-CFB5-53973A464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B97F6-2AD8-144B-F299-CC6076F6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0D91A3-FF83-F1CA-ACD3-8785F432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D50C2-DE8A-1FF4-F79D-6FB3C99F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8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3741E-6588-ED3E-2FF2-C461E1DC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D8151-A21C-9F2E-58C7-40AF3FA5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D2536-68BD-EFD1-2137-01D82CD4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6D434-2F1A-5033-6287-6C493C55F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4380BF-F905-11F5-C683-DFC658553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BC1A5D-B37A-62D7-A200-0CFE7970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5EB3DF-17A0-AD00-253B-B8DC28ED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DC4115-1E7C-759C-30A2-7534DEFA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9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29B2C-7D68-5051-6998-E37442A9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65ECEF-3A43-B975-7596-A87A8DA8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916FDA-D709-7227-6153-D8DCEC75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A6C916-E647-4D7F-8FFE-5C4C73B5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2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F8E5-B96F-D876-C93F-7B626C71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42B6A5-0877-158C-F43E-A0CBF543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406523-75F5-47C7-0530-273D3AA6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2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03DE2-C343-068C-BF6A-ECB702A9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AC0F-592A-515E-2946-CCF610F41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C6E57E-C53F-544D-4278-366A92134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B8316B-0A24-D107-4B71-59493E30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24550-E437-921D-60C4-295BEDC7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915BA-DB46-15B4-C05D-E37995B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1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D6C78-D767-0FB7-A7DE-F73DC522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33C075-6185-E218-2C86-288844053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D57243-FC8B-C331-1635-83AAB2ED6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FB580C-9072-3FA0-01F0-81E37562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1F56A-8149-57B6-2E1C-27972DB7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DF0786-4768-44E1-DF1C-07E06463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3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563356-4AF6-EFB0-CFD1-6412C405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85E0C-BD2A-E6FF-C9B6-59B67D8E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84621-B12D-0716-D5BF-B3A15EDFF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2EB50-C085-C772-3CB6-3DC36DDA5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5D170-A092-0CF2-54F2-30110E5C1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1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C1CAB90-CAE0-87C3-653A-9B3DEA009B99}"/>
              </a:ext>
            </a:extLst>
          </p:cNvPr>
          <p:cNvGrpSpPr/>
          <p:nvPr/>
        </p:nvGrpSpPr>
        <p:grpSpPr>
          <a:xfrm>
            <a:off x="384312" y="309829"/>
            <a:ext cx="11343862" cy="6064467"/>
            <a:chOff x="384312" y="309829"/>
            <a:chExt cx="11343862" cy="606446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AD5E3CF-9857-569B-DD05-DB7A71664C42}"/>
                </a:ext>
              </a:extLst>
            </p:cNvPr>
            <p:cNvSpPr/>
            <p:nvPr/>
          </p:nvSpPr>
          <p:spPr>
            <a:xfrm>
              <a:off x="384312" y="309829"/>
              <a:ext cx="11343862" cy="606446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F1F0AC0-AC99-E2BA-CC03-392ECE165274}"/>
                </a:ext>
              </a:extLst>
            </p:cNvPr>
            <p:cNvSpPr/>
            <p:nvPr/>
          </p:nvSpPr>
          <p:spPr>
            <a:xfrm>
              <a:off x="536713" y="462230"/>
              <a:ext cx="2802836" cy="5753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CDB818A-E95B-1E1F-AFEA-50FF85F64575}"/>
                </a:ext>
              </a:extLst>
            </p:cNvPr>
            <p:cNvSpPr/>
            <p:nvPr/>
          </p:nvSpPr>
          <p:spPr>
            <a:xfrm>
              <a:off x="3644347" y="462230"/>
              <a:ext cx="2802836" cy="5753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Slave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6655A8F-9C24-D955-8ABD-5FC82A0B0B83}"/>
                </a:ext>
              </a:extLst>
            </p:cNvPr>
            <p:cNvSpPr/>
            <p:nvPr/>
          </p:nvSpPr>
          <p:spPr>
            <a:xfrm>
              <a:off x="6751981" y="462230"/>
              <a:ext cx="2802836" cy="5753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Slave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D6CE72C-C66A-C5EE-3C25-9C0D013A11C5}"/>
                </a:ext>
              </a:extLst>
            </p:cNvPr>
            <p:cNvSpPr/>
            <p:nvPr/>
          </p:nvSpPr>
          <p:spPr>
            <a:xfrm>
              <a:off x="9859615" y="309829"/>
              <a:ext cx="1577009" cy="606446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Kubernetes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E6AC566-0671-8A17-7555-030E4C5A40C1}"/>
                </a:ext>
              </a:extLst>
            </p:cNvPr>
            <p:cNvSpPr/>
            <p:nvPr/>
          </p:nvSpPr>
          <p:spPr>
            <a:xfrm>
              <a:off x="732184" y="1810635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75AE1F8-3A68-98C9-8FD2-E74140024F2F}"/>
                </a:ext>
              </a:extLst>
            </p:cNvPr>
            <p:cNvSpPr/>
            <p:nvPr/>
          </p:nvSpPr>
          <p:spPr>
            <a:xfrm>
              <a:off x="6947452" y="1810635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1A4B13D-EC2D-4996-9A8C-CC3EE730691A}"/>
                </a:ext>
              </a:extLst>
            </p:cNvPr>
            <p:cNvSpPr/>
            <p:nvPr/>
          </p:nvSpPr>
          <p:spPr>
            <a:xfrm>
              <a:off x="732184" y="639534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CCE9009-9DDE-1738-14D2-4C953C7F79A8}"/>
                </a:ext>
              </a:extLst>
            </p:cNvPr>
            <p:cNvSpPr/>
            <p:nvPr/>
          </p:nvSpPr>
          <p:spPr>
            <a:xfrm>
              <a:off x="3839818" y="639534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CE8BBFB-A567-9D64-4FA5-81E066B3DDB6}"/>
                </a:ext>
              </a:extLst>
            </p:cNvPr>
            <p:cNvSpPr/>
            <p:nvPr/>
          </p:nvSpPr>
          <p:spPr>
            <a:xfrm>
              <a:off x="6947452" y="639534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18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3FD15C-B67B-20F5-6C81-163664E3BA98}"/>
              </a:ext>
            </a:extLst>
          </p:cNvPr>
          <p:cNvGrpSpPr/>
          <p:nvPr/>
        </p:nvGrpSpPr>
        <p:grpSpPr>
          <a:xfrm>
            <a:off x="2133600" y="666039"/>
            <a:ext cx="7765774" cy="5231178"/>
            <a:chOff x="2133600" y="666039"/>
            <a:chExt cx="7765774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2" y="666039"/>
              <a:ext cx="7752522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1C6E92E-10D4-B080-9B80-0D27F789BAFD}"/>
                </a:ext>
              </a:extLst>
            </p:cNvPr>
            <p:cNvGrpSpPr/>
            <p:nvPr/>
          </p:nvGrpSpPr>
          <p:grpSpPr>
            <a:xfrm>
              <a:off x="7697027" y="984090"/>
              <a:ext cx="1807266" cy="1013792"/>
              <a:chOff x="1336811" y="639534"/>
              <a:chExt cx="1807266" cy="101379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6BD1CE-49C5-D3A2-9F7D-EE3413F0E5A1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2BBDDEB-73CD-A195-1338-050470BDAE1E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10.0.1.1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5D7A45-5571-2490-4726-620170D2E887}"/>
                </a:ext>
              </a:extLst>
            </p:cNvPr>
            <p:cNvGrpSpPr/>
            <p:nvPr/>
          </p:nvGrpSpPr>
          <p:grpSpPr>
            <a:xfrm>
              <a:off x="7697027" y="2448455"/>
              <a:ext cx="1807266" cy="1013792"/>
              <a:chOff x="1336811" y="639534"/>
              <a:chExt cx="1807266" cy="101379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279A57A-7D88-2DF6-01AB-4DE3FF2467E9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21DC116-C75C-70C4-7C85-1EF065D168EB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10.0.1.2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66FE4EE-6F86-4E6C-5DBC-18CEB9834DCC}"/>
                </a:ext>
              </a:extLst>
            </p:cNvPr>
            <p:cNvGrpSpPr/>
            <p:nvPr/>
          </p:nvGrpSpPr>
          <p:grpSpPr>
            <a:xfrm>
              <a:off x="7697027" y="3912820"/>
              <a:ext cx="1807266" cy="1013792"/>
              <a:chOff x="1336811" y="639534"/>
              <a:chExt cx="1807266" cy="101379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535098-6214-D6B0-72B6-86EEAA603DA2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5F75D76-9559-8E43-3A59-A8F905AD9B95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10.0.1.3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E7E2D7C2-B1F1-813D-26E6-B78C8F3F9FD9}"/>
                </a:ext>
              </a:extLst>
            </p:cNvPr>
            <p:cNvCxnSpPr>
              <a:cxnSpLocks/>
              <a:stCxn id="9" idx="0"/>
              <a:endCxn id="31" idx="1"/>
            </p:cNvCxnSpPr>
            <p:nvPr/>
          </p:nvCxnSpPr>
          <p:spPr>
            <a:xfrm rot="5400000" flipH="1" flipV="1">
              <a:off x="6110049" y="1171305"/>
              <a:ext cx="1333560" cy="1972922"/>
            </a:xfrm>
            <a:prstGeom prst="bentConnector2">
              <a:avLst/>
            </a:prstGeom>
            <a:ln w="25400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1617694E-AE1B-A10F-AB7F-2522065F7257}"/>
                </a:ext>
              </a:extLst>
            </p:cNvPr>
            <p:cNvCxnSpPr>
              <a:cxnSpLocks/>
              <a:stCxn id="9" idx="4"/>
              <a:endCxn id="39" idx="1"/>
            </p:cNvCxnSpPr>
            <p:nvPr/>
          </p:nvCxnSpPr>
          <p:spPr>
            <a:xfrm rot="16200000" flipH="1">
              <a:off x="6110049" y="2766475"/>
              <a:ext cx="1333560" cy="1972922"/>
            </a:xfrm>
            <a:prstGeom prst="bentConnector2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F151123-ACBD-A4D3-93C9-451456DF3634}"/>
                </a:ext>
              </a:extLst>
            </p:cNvPr>
            <p:cNvCxnSpPr>
              <a:cxnSpLocks/>
              <a:stCxn id="9" idx="6"/>
              <a:endCxn id="34" idx="1"/>
            </p:cNvCxnSpPr>
            <p:nvPr/>
          </p:nvCxnSpPr>
          <p:spPr>
            <a:xfrm>
              <a:off x="5922890" y="2955351"/>
              <a:ext cx="1840400" cy="0"/>
            </a:xfrm>
            <a:prstGeom prst="straightConnector1">
              <a:avLst/>
            </a:prstGeom>
            <a:ln w="22225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3959918" y="2331241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F51D1A9-4076-025D-AA71-D9451179705C}"/>
                </a:ext>
              </a:extLst>
            </p:cNvPr>
            <p:cNvSpPr/>
            <p:nvPr/>
          </p:nvSpPr>
          <p:spPr>
            <a:xfrm>
              <a:off x="6860481" y="780760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AEEAAF-CF40-9294-FC3B-EC812A07A98B}"/>
                </a:ext>
              </a:extLst>
            </p:cNvPr>
            <p:cNvSpPr/>
            <p:nvPr/>
          </p:nvSpPr>
          <p:spPr>
            <a:xfrm>
              <a:off x="6860481" y="2311472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E27F31-8A49-408B-D5E9-7E9097896DC4}"/>
                </a:ext>
              </a:extLst>
            </p:cNvPr>
            <p:cNvSpPr/>
            <p:nvPr/>
          </p:nvSpPr>
          <p:spPr>
            <a:xfrm>
              <a:off x="6860481" y="3757065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app=python</a:t>
              </a:r>
              <a:endParaRPr lang="ko-KR" altLang="en-US" sz="12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FFC921F-8C85-9253-5F40-576CC96203FF}"/>
                </a:ext>
              </a:extLst>
            </p:cNvPr>
            <p:cNvSpPr/>
            <p:nvPr/>
          </p:nvSpPr>
          <p:spPr>
            <a:xfrm>
              <a:off x="5657845" y="2824546"/>
              <a:ext cx="265045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8D10192-8FA9-A998-F495-6F25781FAA3C}"/>
                </a:ext>
              </a:extLst>
            </p:cNvPr>
            <p:cNvCxnSpPr>
              <a:cxnSpLocks/>
              <a:stCxn id="41" idx="3"/>
              <a:endCxn id="9" idx="2"/>
            </p:cNvCxnSpPr>
            <p:nvPr/>
          </p:nvCxnSpPr>
          <p:spPr>
            <a:xfrm>
              <a:off x="3875017" y="2955351"/>
              <a:ext cx="178282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6ECDE07-458B-AE4E-A35A-C38B3EF9852D}"/>
              </a:ext>
            </a:extLst>
          </p:cNvPr>
          <p:cNvGrpSpPr/>
          <p:nvPr/>
        </p:nvGrpSpPr>
        <p:grpSpPr>
          <a:xfrm>
            <a:off x="2133600" y="666039"/>
            <a:ext cx="8494642" cy="5231178"/>
            <a:chOff x="2133600" y="666039"/>
            <a:chExt cx="8494642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1" y="666039"/>
              <a:ext cx="8481391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1C6E92E-10D4-B080-9B80-0D27F789BAFD}"/>
                </a:ext>
              </a:extLst>
            </p:cNvPr>
            <p:cNvGrpSpPr/>
            <p:nvPr/>
          </p:nvGrpSpPr>
          <p:grpSpPr>
            <a:xfrm>
              <a:off x="8647043" y="984090"/>
              <a:ext cx="1807266" cy="1013792"/>
              <a:chOff x="1336811" y="639534"/>
              <a:chExt cx="1807266" cy="101379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6BD1CE-49C5-D3A2-9F7D-EE3413F0E5A1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2BBDDEB-73CD-A195-1338-050470BDAE1E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10.0.1.1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5D7A45-5571-2490-4726-620170D2E887}"/>
                </a:ext>
              </a:extLst>
            </p:cNvPr>
            <p:cNvGrpSpPr/>
            <p:nvPr/>
          </p:nvGrpSpPr>
          <p:grpSpPr>
            <a:xfrm>
              <a:off x="8647043" y="2448455"/>
              <a:ext cx="1807266" cy="1013792"/>
              <a:chOff x="1336811" y="639534"/>
              <a:chExt cx="1807266" cy="101379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279A57A-7D88-2DF6-01AB-4DE3FF2467E9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21DC116-C75C-70C4-7C85-1EF065D168EB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10.0.1.2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66FE4EE-6F86-4E6C-5DBC-18CEB9834DCC}"/>
                </a:ext>
              </a:extLst>
            </p:cNvPr>
            <p:cNvGrpSpPr/>
            <p:nvPr/>
          </p:nvGrpSpPr>
          <p:grpSpPr>
            <a:xfrm>
              <a:off x="8647043" y="3912820"/>
              <a:ext cx="1807266" cy="1013792"/>
              <a:chOff x="1336811" y="639534"/>
              <a:chExt cx="1807266" cy="101379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535098-6214-D6B0-72B6-86EEAA603DA2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5F75D76-9559-8E43-3A59-A8F905AD9B95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10.0.1.3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E7E2D7C2-B1F1-813D-26E6-B78C8F3F9FD9}"/>
                </a:ext>
              </a:extLst>
            </p:cNvPr>
            <p:cNvCxnSpPr>
              <a:cxnSpLocks/>
              <a:stCxn id="46" idx="0"/>
              <a:endCxn id="31" idx="1"/>
            </p:cNvCxnSpPr>
            <p:nvPr/>
          </p:nvCxnSpPr>
          <p:spPr>
            <a:xfrm rot="5400000" flipH="1" flipV="1">
              <a:off x="7072490" y="824262"/>
              <a:ext cx="974092" cy="2307540"/>
            </a:xfrm>
            <a:prstGeom prst="bentConnector2">
              <a:avLst/>
            </a:prstGeom>
            <a:ln w="25400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1617694E-AE1B-A10F-AB7F-2522065F7257}"/>
                </a:ext>
              </a:extLst>
            </p:cNvPr>
            <p:cNvCxnSpPr>
              <a:cxnSpLocks/>
              <a:stCxn id="46" idx="2"/>
              <a:endCxn id="39" idx="1"/>
            </p:cNvCxnSpPr>
            <p:nvPr/>
          </p:nvCxnSpPr>
          <p:spPr>
            <a:xfrm rot="16200000" flipH="1">
              <a:off x="7072490" y="2778899"/>
              <a:ext cx="974093" cy="2307540"/>
            </a:xfrm>
            <a:prstGeom prst="bentConnector2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F151123-ACBD-A4D3-93C9-451456DF3634}"/>
                </a:ext>
              </a:extLst>
            </p:cNvPr>
            <p:cNvCxnSpPr>
              <a:cxnSpLocks/>
              <a:stCxn id="46" idx="3"/>
              <a:endCxn id="34" idx="1"/>
            </p:cNvCxnSpPr>
            <p:nvPr/>
          </p:nvCxnSpPr>
          <p:spPr>
            <a:xfrm>
              <a:off x="7091567" y="2955351"/>
              <a:ext cx="1621739" cy="0"/>
            </a:xfrm>
            <a:prstGeom prst="straightConnector1">
              <a:avLst/>
            </a:prstGeom>
            <a:ln w="22225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4011255" y="2311472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F51D1A9-4076-025D-AA71-D9451179705C}"/>
                </a:ext>
              </a:extLst>
            </p:cNvPr>
            <p:cNvSpPr/>
            <p:nvPr/>
          </p:nvSpPr>
          <p:spPr>
            <a:xfrm>
              <a:off x="7810497" y="780760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AEEAAF-CF40-9294-FC3B-EC812A07A98B}"/>
                </a:ext>
              </a:extLst>
            </p:cNvPr>
            <p:cNvSpPr/>
            <p:nvPr/>
          </p:nvSpPr>
          <p:spPr>
            <a:xfrm>
              <a:off x="7810497" y="2311472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E27F31-8A49-408B-D5E9-7E9097896DC4}"/>
                </a:ext>
              </a:extLst>
            </p:cNvPr>
            <p:cNvSpPr/>
            <p:nvPr/>
          </p:nvSpPr>
          <p:spPr>
            <a:xfrm>
              <a:off x="7810497" y="3757065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app=python</a:t>
              </a:r>
              <a:endParaRPr lang="ko-KR" altLang="en-US" sz="1200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8D10192-8FA9-A998-F495-6F25781FAA3C}"/>
                </a:ext>
              </a:extLst>
            </p:cNvPr>
            <p:cNvCxnSpPr>
              <a:cxnSpLocks/>
              <a:stCxn id="41" idx="3"/>
              <a:endCxn id="46" idx="1"/>
            </p:cNvCxnSpPr>
            <p:nvPr/>
          </p:nvCxnSpPr>
          <p:spPr>
            <a:xfrm>
              <a:off x="3875017" y="2955351"/>
              <a:ext cx="184494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1831C20-2517-B891-ADB9-06E2E1851C01}"/>
                </a:ext>
              </a:extLst>
            </p:cNvPr>
            <p:cNvSpPr/>
            <p:nvPr/>
          </p:nvSpPr>
          <p:spPr>
            <a:xfrm>
              <a:off x="5719965" y="2465078"/>
              <a:ext cx="1371602" cy="98054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LoadBanancer</a:t>
              </a:r>
              <a:endParaRPr lang="ko-KR" altLang="en-US" sz="12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30F5394-CB8D-550F-4322-6265616856E9}"/>
                </a:ext>
              </a:extLst>
            </p:cNvPr>
            <p:cNvSpPr/>
            <p:nvPr/>
          </p:nvSpPr>
          <p:spPr>
            <a:xfrm>
              <a:off x="6438895" y="1601081"/>
              <a:ext cx="1371602" cy="27927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[Request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1]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873D838-3DC7-3B1E-BFDE-AE43A8F22AED}"/>
                </a:ext>
              </a:extLst>
            </p:cNvPr>
            <p:cNvSpPr/>
            <p:nvPr/>
          </p:nvSpPr>
          <p:spPr>
            <a:xfrm>
              <a:off x="7091567" y="3018650"/>
              <a:ext cx="1371602" cy="29940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[Request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2]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B0EFBE0-1296-3537-DD45-FAA94C535C85}"/>
                </a:ext>
              </a:extLst>
            </p:cNvPr>
            <p:cNvSpPr/>
            <p:nvPr/>
          </p:nvSpPr>
          <p:spPr>
            <a:xfrm>
              <a:off x="3792816" y="3000183"/>
              <a:ext cx="1970020" cy="4057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[Request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1], [Request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2]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72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A3CEDF-CD33-4FC3-A40C-D0F3ED511F80}"/>
              </a:ext>
            </a:extLst>
          </p:cNvPr>
          <p:cNvSpPr/>
          <p:nvPr/>
        </p:nvSpPr>
        <p:spPr>
          <a:xfrm>
            <a:off x="2146851" y="666039"/>
            <a:ext cx="8481391" cy="52311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(Master)</a:t>
            </a:r>
          </a:p>
          <a:p>
            <a:pPr algn="ctr"/>
            <a:endParaRPr lang="en-US" altLang="ko-KR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79A57A-7D88-2DF6-01AB-4DE3FF2467E9}"/>
              </a:ext>
            </a:extLst>
          </p:cNvPr>
          <p:cNvSpPr/>
          <p:nvPr/>
        </p:nvSpPr>
        <p:spPr>
          <a:xfrm>
            <a:off x="8713306" y="2448455"/>
            <a:ext cx="1741003" cy="101379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Pod</a:t>
            </a:r>
            <a:endParaRPr lang="en-US" altLang="ko-KR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410D7F-D09B-9456-D8D3-DC9EF4448147}"/>
              </a:ext>
            </a:extLst>
          </p:cNvPr>
          <p:cNvSpPr/>
          <p:nvPr/>
        </p:nvSpPr>
        <p:spPr>
          <a:xfrm>
            <a:off x="2804904" y="984090"/>
            <a:ext cx="1070113" cy="39425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Service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F151123-ACBD-A4D3-93C9-451456DF3634}"/>
              </a:ext>
            </a:extLst>
          </p:cNvPr>
          <p:cNvCxnSpPr>
            <a:cxnSpLocks/>
            <a:stCxn id="41" idx="3"/>
            <a:endCxn id="34" idx="1"/>
          </p:cNvCxnSpPr>
          <p:nvPr/>
        </p:nvCxnSpPr>
        <p:spPr>
          <a:xfrm>
            <a:off x="3875017" y="2955351"/>
            <a:ext cx="4838289" cy="0"/>
          </a:xfrm>
          <a:prstGeom prst="straightConnector1">
            <a:avLst/>
          </a:prstGeom>
          <a:ln w="2222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27DC17E-71E5-74F2-380B-BF2203A258E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133600" y="2955351"/>
            <a:ext cx="671304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AEEAAF-CF40-9294-FC3B-EC812A07A98B}"/>
              </a:ext>
            </a:extLst>
          </p:cNvPr>
          <p:cNvSpPr/>
          <p:nvPr/>
        </p:nvSpPr>
        <p:spPr>
          <a:xfrm>
            <a:off x="8384074" y="2294388"/>
            <a:ext cx="1070113" cy="356936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app=node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B0EFBE0-1296-3537-DD45-FAA94C535C85}"/>
              </a:ext>
            </a:extLst>
          </p:cNvPr>
          <p:cNvSpPr/>
          <p:nvPr/>
        </p:nvSpPr>
        <p:spPr>
          <a:xfrm>
            <a:off x="5402536" y="2448455"/>
            <a:ext cx="1970020" cy="4057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endpoints: [ </a:t>
            </a:r>
            <a:r>
              <a:rPr lang="en-US" altLang="ko-KR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172.17.0.3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FE09D0-2E02-4061-BFCD-726C5A7FF900}"/>
              </a:ext>
            </a:extLst>
          </p:cNvPr>
          <p:cNvSpPr/>
          <p:nvPr/>
        </p:nvSpPr>
        <p:spPr>
          <a:xfrm>
            <a:off x="8713305" y="3195193"/>
            <a:ext cx="1070113" cy="2792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172.17.0.3</a:t>
            </a:r>
            <a:endParaRPr lang="en-US" altLang="ko-KR" sz="1200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258EB1B-009F-DB69-F87D-D86AD2065C5B}"/>
              </a:ext>
            </a:extLst>
          </p:cNvPr>
          <p:cNvGrpSpPr/>
          <p:nvPr/>
        </p:nvGrpSpPr>
        <p:grpSpPr>
          <a:xfrm>
            <a:off x="2133600" y="666039"/>
            <a:ext cx="9134764" cy="5231178"/>
            <a:chOff x="2133600" y="666039"/>
            <a:chExt cx="9134764" cy="523117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773FBB-3EFA-9C7C-F87A-6BC08344F8BF}"/>
                </a:ext>
              </a:extLst>
            </p:cNvPr>
            <p:cNvSpPr/>
            <p:nvPr/>
          </p:nvSpPr>
          <p:spPr>
            <a:xfrm>
              <a:off x="2146851" y="666039"/>
              <a:ext cx="9121513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3371C5-0642-C9DE-13EC-762878111D67}"/>
                </a:ext>
              </a:extLst>
            </p:cNvPr>
            <p:cNvSpPr/>
            <p:nvPr/>
          </p:nvSpPr>
          <p:spPr>
            <a:xfrm>
              <a:off x="2804904" y="984090"/>
              <a:ext cx="2323587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F9469B1D-0547-5C38-743C-D27FEB9DC9DB}"/>
                </a:ext>
              </a:extLst>
            </p:cNvPr>
            <p:cNvCxnSpPr>
              <a:cxnSpLocks/>
              <a:stCxn id="29" idx="1"/>
              <a:endCxn id="33" idx="1"/>
            </p:cNvCxnSpPr>
            <p:nvPr/>
          </p:nvCxnSpPr>
          <p:spPr>
            <a:xfrm rot="10800000">
              <a:off x="7327852" y="1490986"/>
              <a:ext cx="12700" cy="2928730"/>
            </a:xfrm>
            <a:prstGeom prst="bentConnector3">
              <a:avLst>
                <a:gd name="adj1" fmla="val 8563638"/>
              </a:avLst>
            </a:prstGeom>
            <a:ln w="25400">
              <a:solidFill>
                <a:srgbClr val="FFC000"/>
              </a:solidFill>
              <a:prstDash val="dash"/>
              <a:headEnd type="arrow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0A4037E-3113-6652-B365-B0B9EDC86FA6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B8450DA1-D748-617D-D153-A1BCFDB16BD9}"/>
                </a:ext>
              </a:extLst>
            </p:cNvPr>
            <p:cNvGrpSpPr/>
            <p:nvPr/>
          </p:nvGrpSpPr>
          <p:grpSpPr>
            <a:xfrm>
              <a:off x="7261589" y="799216"/>
              <a:ext cx="1807266" cy="1198666"/>
              <a:chOff x="8647043" y="799216"/>
              <a:chExt cx="1807266" cy="119866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E2200FBD-FA3C-1989-0D56-1C34A4DC6854}"/>
                  </a:ext>
                </a:extLst>
              </p:cNvPr>
              <p:cNvGrpSpPr/>
              <p:nvPr/>
            </p:nvGrpSpPr>
            <p:grpSpPr>
              <a:xfrm>
                <a:off x="8647043" y="984090"/>
                <a:ext cx="1807266" cy="1013792"/>
                <a:chOff x="1336811" y="639534"/>
                <a:chExt cx="1807266" cy="1013792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D032DB-3F89-F091-06A3-E8F07DA6352A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 </a:t>
                  </a:r>
                  <a:r>
                    <a:rPr lang="en-US" altLang="ko-KR" b="0" dirty="0">
                      <a:solidFill>
                        <a:srgbClr val="D4D4D4"/>
                      </a:solidFill>
                      <a:effectLst/>
                      <a:latin typeface="Consolas" panose="020B0609020204030204" pitchFamily="49" charset="0"/>
                    </a:rPr>
                    <a:t>(bn77g</a:t>
                  </a:r>
                  <a:r>
                    <a:rPr lang="en-US" altLang="ko-KR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</a:rPr>
                    <a:t>)</a:t>
                  </a:r>
                  <a:endParaRPr lang="en-US" altLang="ko-KR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E0F68FFA-8EAC-81C8-60D9-C1B24DE7F145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10.0.1.3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FFDD7A7-A2F4-8D89-64AF-09316359DEA6}"/>
                  </a:ext>
                </a:extLst>
              </p:cNvPr>
              <p:cNvSpPr/>
              <p:nvPr/>
            </p:nvSpPr>
            <p:spPr>
              <a:xfrm>
                <a:off x="9048750" y="799216"/>
                <a:ext cx="1070113" cy="369748"/>
              </a:xfrm>
              <a:prstGeom prst="rect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app=node</a:t>
                </a:r>
                <a:endParaRPr lang="ko-KR" altLang="en-US" sz="1200" dirty="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F1D49E5-9AB2-9E14-712A-AF4FE09F5C26}"/>
                </a:ext>
              </a:extLst>
            </p:cNvPr>
            <p:cNvGrpSpPr/>
            <p:nvPr/>
          </p:nvGrpSpPr>
          <p:grpSpPr>
            <a:xfrm>
              <a:off x="7261589" y="2275514"/>
              <a:ext cx="1807266" cy="1186733"/>
              <a:chOff x="8647043" y="2275514"/>
              <a:chExt cx="1807266" cy="118673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C63A4AA-6564-23FF-A7F8-6947DEFF8942}"/>
                  </a:ext>
                </a:extLst>
              </p:cNvPr>
              <p:cNvGrpSpPr/>
              <p:nvPr/>
            </p:nvGrpSpPr>
            <p:grpSpPr>
              <a:xfrm>
                <a:off x="8647043" y="2448455"/>
                <a:ext cx="1807266" cy="1013792"/>
                <a:chOff x="1336811" y="639534"/>
                <a:chExt cx="1807266" cy="1013792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BE66E03-7567-3677-9BE0-BEC6E1F6483F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 </a:t>
                  </a:r>
                  <a:r>
                    <a:rPr lang="en-US" altLang="ko-KR" b="0" dirty="0">
                      <a:solidFill>
                        <a:srgbClr val="D4D4D4"/>
                      </a:solidFill>
                      <a:effectLst/>
                      <a:latin typeface="Consolas" panose="020B0609020204030204" pitchFamily="49" charset="0"/>
                    </a:rPr>
                    <a:t>(5hh9f</a:t>
                  </a:r>
                  <a:r>
                    <a:rPr lang="en-US" altLang="ko-KR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</a:rPr>
                    <a:t>)</a:t>
                  </a:r>
                  <a:endParaRPr lang="en-US" altLang="ko-KR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76CD7926-A90D-9B8C-7805-663B54B00742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10.0.1.4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11338A7-FF5C-6976-23C4-668A77E781C6}"/>
                  </a:ext>
                </a:extLst>
              </p:cNvPr>
              <p:cNvSpPr/>
              <p:nvPr/>
            </p:nvSpPr>
            <p:spPr>
              <a:xfrm>
                <a:off x="9048750" y="2275514"/>
                <a:ext cx="1070113" cy="369748"/>
              </a:xfrm>
              <a:prstGeom prst="rect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app=node</a:t>
                </a:r>
                <a:endParaRPr lang="ko-KR" altLang="en-US" sz="1200" dirty="0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5EC2A850-22EE-B02D-3355-D48512A1CE10}"/>
                </a:ext>
              </a:extLst>
            </p:cNvPr>
            <p:cNvGrpSpPr/>
            <p:nvPr/>
          </p:nvGrpSpPr>
          <p:grpSpPr>
            <a:xfrm>
              <a:off x="7261589" y="3727946"/>
              <a:ext cx="1807266" cy="1198666"/>
              <a:chOff x="8647043" y="3727946"/>
              <a:chExt cx="1807266" cy="1198666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31771B50-F639-7A28-AAC3-087A1C3E94F7}"/>
                  </a:ext>
                </a:extLst>
              </p:cNvPr>
              <p:cNvGrpSpPr/>
              <p:nvPr/>
            </p:nvGrpSpPr>
            <p:grpSpPr>
              <a:xfrm>
                <a:off x="8647043" y="3912820"/>
                <a:ext cx="1807266" cy="1013792"/>
                <a:chOff x="1336811" y="639534"/>
                <a:chExt cx="1807266" cy="1013792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FE93445B-3081-0B7A-D553-6D92D73AEFEE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 </a:t>
                  </a:r>
                  <a:r>
                    <a:rPr lang="en-US" altLang="ko-KR" b="0" dirty="0">
                      <a:solidFill>
                        <a:srgbClr val="D4D4D4"/>
                      </a:solidFill>
                      <a:effectLst/>
                      <a:latin typeface="Consolas" panose="020B0609020204030204" pitchFamily="49" charset="0"/>
                    </a:rPr>
                    <a:t>(gxl25</a:t>
                  </a:r>
                  <a:r>
                    <a:rPr lang="en-US" altLang="ko-KR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</a:rPr>
                    <a:t>)</a:t>
                  </a:r>
                  <a:endParaRPr lang="en-US" altLang="ko-KR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C65BA019-A5C1-7330-8F52-46B585DD51EF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10.0.1.5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9C9E722-C64F-56B0-B079-E097A31C213A}"/>
                  </a:ext>
                </a:extLst>
              </p:cNvPr>
              <p:cNvSpPr/>
              <p:nvPr/>
            </p:nvSpPr>
            <p:spPr>
              <a:xfrm>
                <a:off x="9048750" y="3727946"/>
                <a:ext cx="1070113" cy="369748"/>
              </a:xfrm>
              <a:prstGeom prst="rect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app=node</a:t>
                </a:r>
                <a:endParaRPr lang="ko-KR" altLang="en-US" sz="12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E1B9F89-ABF7-196B-9F09-03F70EB411CC}"/>
                </a:ext>
              </a:extLst>
            </p:cNvPr>
            <p:cNvSpPr/>
            <p:nvPr/>
          </p:nvSpPr>
          <p:spPr>
            <a:xfrm>
              <a:off x="4561609" y="1168965"/>
              <a:ext cx="1133764" cy="359371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endpoints</a:t>
              </a:r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900" dirty="0"/>
                <a:t>[ 172.17.0.3, 172.17.0.4, 172.17.0.5]</a:t>
              </a:r>
              <a:endParaRPr lang="ko-KR" altLang="en-US" sz="900" dirty="0"/>
            </a:p>
          </p:txBody>
        </p: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CC39E8FF-0675-5E61-FDF0-27C1AF9F15E8}"/>
                </a:ext>
              </a:extLst>
            </p:cNvPr>
            <p:cNvCxnSpPr>
              <a:cxnSpLocks/>
              <a:stCxn id="30" idx="3"/>
              <a:endCxn id="35" idx="3"/>
            </p:cNvCxnSpPr>
            <p:nvPr/>
          </p:nvCxnSpPr>
          <p:spPr>
            <a:xfrm flipV="1">
              <a:off x="8331702" y="1833953"/>
              <a:ext cx="12700" cy="2928730"/>
            </a:xfrm>
            <a:prstGeom prst="bentConnector3">
              <a:avLst>
                <a:gd name="adj1" fmla="val 13581819"/>
              </a:avLst>
            </a:prstGeom>
            <a:ln w="25400">
              <a:solidFill>
                <a:schemeClr val="bg1">
                  <a:lumMod val="75000"/>
                </a:schemeClr>
              </a:solidFill>
              <a:prstDash val="dash"/>
              <a:headEnd type="arrow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F6D314DF-711F-2E36-F967-21644CB58C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1702" y="3298318"/>
              <a:ext cx="1726698" cy="0"/>
            </a:xfrm>
            <a:prstGeom prst="straightConnector1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201AEDB-BC2A-6791-8648-E33353974EB0}"/>
                </a:ext>
              </a:extLst>
            </p:cNvPr>
            <p:cNvCxnSpPr>
              <a:cxnSpLocks/>
              <a:stCxn id="44" idx="3"/>
              <a:endCxn id="31" idx="1"/>
            </p:cNvCxnSpPr>
            <p:nvPr/>
          </p:nvCxnSpPr>
          <p:spPr>
            <a:xfrm flipV="1">
              <a:off x="5695373" y="2955351"/>
              <a:ext cx="1632479" cy="10473"/>
            </a:xfrm>
            <a:prstGeom prst="straightConnector1">
              <a:avLst/>
            </a:prstGeom>
            <a:ln w="22225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935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011D05C-B3CD-1012-4321-96D7A890E309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C78162B-590E-927B-05DF-7943E5F454DC}"/>
              </a:ext>
            </a:extLst>
          </p:cNvPr>
          <p:cNvGrpSpPr/>
          <p:nvPr/>
        </p:nvGrpSpPr>
        <p:grpSpPr>
          <a:xfrm>
            <a:off x="384312" y="309829"/>
            <a:ext cx="11343862" cy="6064467"/>
            <a:chOff x="384312" y="309829"/>
            <a:chExt cx="11343862" cy="606446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D9939C-A73C-406B-369E-BCDAA559457C}"/>
                </a:ext>
              </a:extLst>
            </p:cNvPr>
            <p:cNvSpPr/>
            <p:nvPr/>
          </p:nvSpPr>
          <p:spPr>
            <a:xfrm>
              <a:off x="384312" y="309829"/>
              <a:ext cx="11343862" cy="606446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FFCCE5F-FA8F-2F1F-E6F4-6A224F7BD3D0}"/>
                </a:ext>
              </a:extLst>
            </p:cNvPr>
            <p:cNvSpPr/>
            <p:nvPr/>
          </p:nvSpPr>
          <p:spPr>
            <a:xfrm>
              <a:off x="536713" y="462230"/>
              <a:ext cx="2802836" cy="41627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6AE2C41-5AAB-63BA-3F0B-040D34E8C1E3}"/>
                </a:ext>
              </a:extLst>
            </p:cNvPr>
            <p:cNvSpPr/>
            <p:nvPr/>
          </p:nvSpPr>
          <p:spPr>
            <a:xfrm>
              <a:off x="3644347" y="462230"/>
              <a:ext cx="2802836" cy="41627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Slave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1A565-7C44-AEE9-B4C3-9B5FC66751FC}"/>
                </a:ext>
              </a:extLst>
            </p:cNvPr>
            <p:cNvSpPr/>
            <p:nvPr/>
          </p:nvSpPr>
          <p:spPr>
            <a:xfrm>
              <a:off x="6751981" y="462230"/>
              <a:ext cx="2802836" cy="41627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Slave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0527EF-C4B3-3B29-2094-22DE269BAA8F}"/>
                </a:ext>
              </a:extLst>
            </p:cNvPr>
            <p:cNvSpPr/>
            <p:nvPr/>
          </p:nvSpPr>
          <p:spPr>
            <a:xfrm>
              <a:off x="9859615" y="309829"/>
              <a:ext cx="1577009" cy="606446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Kubernetes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5715E18-D92F-0673-26E6-1148469C5937}"/>
                </a:ext>
              </a:extLst>
            </p:cNvPr>
            <p:cNvSpPr/>
            <p:nvPr/>
          </p:nvSpPr>
          <p:spPr>
            <a:xfrm>
              <a:off x="1403074" y="1810635"/>
              <a:ext cx="1741003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66E740-7E09-6359-6D07-D267A4DA5F4B}"/>
                </a:ext>
              </a:extLst>
            </p:cNvPr>
            <p:cNvSpPr/>
            <p:nvPr/>
          </p:nvSpPr>
          <p:spPr>
            <a:xfrm>
              <a:off x="7618342" y="1810635"/>
              <a:ext cx="174100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EF6D1CD-E442-25DC-555E-4A29905E94F7}"/>
                </a:ext>
              </a:extLst>
            </p:cNvPr>
            <p:cNvSpPr/>
            <p:nvPr/>
          </p:nvSpPr>
          <p:spPr>
            <a:xfrm>
              <a:off x="1403074" y="639534"/>
              <a:ext cx="1741003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8D531D4-2489-1018-5CBC-607637E62819}"/>
                </a:ext>
              </a:extLst>
            </p:cNvPr>
            <p:cNvSpPr/>
            <p:nvPr/>
          </p:nvSpPr>
          <p:spPr>
            <a:xfrm>
              <a:off x="4510708" y="639534"/>
              <a:ext cx="174100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FC0C767-4883-C5DC-35F3-59EA931EC1FE}"/>
                </a:ext>
              </a:extLst>
            </p:cNvPr>
            <p:cNvSpPr/>
            <p:nvPr/>
          </p:nvSpPr>
          <p:spPr>
            <a:xfrm>
              <a:off x="7618342" y="639534"/>
              <a:ext cx="174100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8B2CC4D-5D91-4EC3-F97A-A3C7BF0990B1}"/>
                </a:ext>
              </a:extLst>
            </p:cNvPr>
            <p:cNvSpPr/>
            <p:nvPr/>
          </p:nvSpPr>
          <p:spPr>
            <a:xfrm>
              <a:off x="1403075" y="4311261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10.0.1.0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167BD6-9836-9A9D-F766-9B9D24B1E871}"/>
                </a:ext>
              </a:extLst>
            </p:cNvPr>
            <p:cNvSpPr/>
            <p:nvPr/>
          </p:nvSpPr>
          <p:spPr>
            <a:xfrm>
              <a:off x="4510708" y="4311261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10.0.2.0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DD603F9-40EE-D1D3-3E32-AAFB73587993}"/>
                </a:ext>
              </a:extLst>
            </p:cNvPr>
            <p:cNvSpPr/>
            <p:nvPr/>
          </p:nvSpPr>
          <p:spPr>
            <a:xfrm>
              <a:off x="7618342" y="4308133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10.0.3.0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94DC966-E764-3CB2-B281-A31036CDDFDC}"/>
                </a:ext>
              </a:extLst>
            </p:cNvPr>
            <p:cNvSpPr/>
            <p:nvPr/>
          </p:nvSpPr>
          <p:spPr>
            <a:xfrm>
              <a:off x="1318588" y="2516563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10.0.1.1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705B830-59A1-01E3-D62C-6A59A5B0AA7E}"/>
                </a:ext>
              </a:extLst>
            </p:cNvPr>
            <p:cNvSpPr/>
            <p:nvPr/>
          </p:nvSpPr>
          <p:spPr>
            <a:xfrm>
              <a:off x="1336811" y="1349760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10.0.1.2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F2A175D-CB86-5C3F-35FB-2E186A5E4334}"/>
                </a:ext>
              </a:extLst>
            </p:cNvPr>
            <p:cNvSpPr/>
            <p:nvPr/>
          </p:nvSpPr>
          <p:spPr>
            <a:xfrm>
              <a:off x="4457697" y="1349760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10.0.2.1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F60679C-EF50-78AD-721A-1D36A4FCC47E}"/>
                </a:ext>
              </a:extLst>
            </p:cNvPr>
            <p:cNvSpPr/>
            <p:nvPr/>
          </p:nvSpPr>
          <p:spPr>
            <a:xfrm>
              <a:off x="7613371" y="2516563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10.0.3.1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F17346A-3D9F-7532-08F0-D7D1F95B0FBC}"/>
                </a:ext>
              </a:extLst>
            </p:cNvPr>
            <p:cNvSpPr/>
            <p:nvPr/>
          </p:nvSpPr>
          <p:spPr>
            <a:xfrm>
              <a:off x="7619995" y="1330914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10.0.3.2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AE4D6B9-5707-7E90-DEAE-DB49D73A4CAD}"/>
                </a:ext>
              </a:extLst>
            </p:cNvPr>
            <p:cNvGrpSpPr/>
            <p:nvPr/>
          </p:nvGrpSpPr>
          <p:grpSpPr>
            <a:xfrm>
              <a:off x="1938131" y="4625009"/>
              <a:ext cx="6215268" cy="1510748"/>
              <a:chOff x="1938131" y="4625009"/>
              <a:chExt cx="6215268" cy="1510748"/>
            </a:xfrm>
          </p:grpSpPr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384145B2-6E96-F8D4-AA95-27794CBE5AAD}"/>
                  </a:ext>
                </a:extLst>
              </p:cNvPr>
              <p:cNvCxnSpPr>
                <a:endCxn id="46" idx="2"/>
              </p:cNvCxnSpPr>
              <p:nvPr/>
            </p:nvCxnSpPr>
            <p:spPr>
              <a:xfrm>
                <a:off x="1938131" y="4625009"/>
                <a:ext cx="6215268" cy="12700"/>
              </a:xfrm>
              <a:prstGeom prst="bentConnector4">
                <a:avLst>
                  <a:gd name="adj1" fmla="val -80"/>
                  <a:gd name="adj2" fmla="val 11865213"/>
                </a:avLst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E64AC4-1C0A-B23E-54E7-9AFC6808D558}"/>
                  </a:ext>
                </a:extLst>
              </p:cNvPr>
              <p:cNvCxnSpPr>
                <a:stCxn id="22" idx="2"/>
              </p:cNvCxnSpPr>
              <p:nvPr/>
            </p:nvCxnSpPr>
            <p:spPr>
              <a:xfrm flipH="1">
                <a:off x="5035826" y="4625009"/>
                <a:ext cx="9939" cy="1510748"/>
              </a:xfrm>
              <a:prstGeom prst="straightConnector1">
                <a:avLst/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67FA810A-C0DC-E8D7-83DD-9280F9059E35}"/>
                </a:ext>
              </a:extLst>
            </p:cNvPr>
            <p:cNvCxnSpPr>
              <a:cxnSpLocks/>
              <a:stCxn id="41" idx="1"/>
              <a:endCxn id="27" idx="1"/>
            </p:cNvCxnSpPr>
            <p:nvPr/>
          </p:nvCxnSpPr>
          <p:spPr>
            <a:xfrm rot="10800000" flipV="1">
              <a:off x="1403074" y="1146429"/>
              <a:ext cx="12700" cy="1171101"/>
            </a:xfrm>
            <a:prstGeom prst="bentConnector3">
              <a:avLst>
                <a:gd name="adj1" fmla="val 3991307"/>
              </a:avLst>
            </a:prstGeom>
            <a:ln w="28575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110775A5-8CAB-6CC9-1947-CC55DFCD7CF1}"/>
                </a:ext>
              </a:extLst>
            </p:cNvPr>
            <p:cNvCxnSpPr>
              <a:cxnSpLocks/>
              <a:stCxn id="43" idx="1"/>
              <a:endCxn id="40" idx="1"/>
            </p:cNvCxnSpPr>
            <p:nvPr/>
          </p:nvCxnSpPr>
          <p:spPr>
            <a:xfrm rot="10800000" flipV="1">
              <a:off x="7618342" y="1146429"/>
              <a:ext cx="12700" cy="1171101"/>
            </a:xfrm>
            <a:prstGeom prst="bentConnector3">
              <a:avLst>
                <a:gd name="adj1" fmla="val 3782606"/>
              </a:avLst>
            </a:prstGeom>
            <a:ln w="28575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092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B226724-EB2F-FD41-A548-9F9A468CC5CB}"/>
              </a:ext>
            </a:extLst>
          </p:cNvPr>
          <p:cNvGrpSpPr/>
          <p:nvPr/>
        </p:nvGrpSpPr>
        <p:grpSpPr>
          <a:xfrm>
            <a:off x="520700" y="419100"/>
            <a:ext cx="3911600" cy="2679700"/>
            <a:chOff x="1409700" y="609600"/>
            <a:chExt cx="3911600" cy="2679700"/>
          </a:xfrm>
        </p:grpSpPr>
        <p:sp>
          <p:nvSpPr>
            <p:cNvPr id="5" name="정육면체 4">
              <a:extLst>
                <a:ext uri="{FF2B5EF4-FFF2-40B4-BE49-F238E27FC236}">
                  <a16:creationId xmlns:a16="http://schemas.microsoft.com/office/drawing/2014/main" id="{697062A1-A3DE-B5F2-C172-55070594AB5D}"/>
                </a:ext>
              </a:extLst>
            </p:cNvPr>
            <p:cNvSpPr/>
            <p:nvPr/>
          </p:nvSpPr>
          <p:spPr>
            <a:xfrm>
              <a:off x="1409700" y="609600"/>
              <a:ext cx="3911600" cy="2679700"/>
            </a:xfrm>
            <a:prstGeom prst="cube">
              <a:avLst>
                <a:gd name="adj" fmla="val 888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파드</a:t>
              </a:r>
              <a:r>
                <a:rPr lang="en-US" altLang="ko-KR" dirty="0"/>
                <a:t>-1</a:t>
              </a:r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CCF53C4F-9A02-2361-C74F-8A52F813C8A9}"/>
                </a:ext>
              </a:extLst>
            </p:cNvPr>
            <p:cNvSpPr/>
            <p:nvPr/>
          </p:nvSpPr>
          <p:spPr>
            <a:xfrm>
              <a:off x="1714500" y="2438400"/>
              <a:ext cx="3098800" cy="635000"/>
            </a:xfrm>
            <a:prstGeom prst="cube">
              <a:avLst>
                <a:gd name="adj" fmla="val 2100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컨테이너</a:t>
              </a:r>
              <a:r>
                <a:rPr lang="en-US" altLang="ko-KR" sz="1200" dirty="0"/>
                <a:t>-2 ( flask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25D1C46B-888F-F201-D909-6559E5B180C1}"/>
                </a:ext>
              </a:extLst>
            </p:cNvPr>
            <p:cNvSpPr/>
            <p:nvPr/>
          </p:nvSpPr>
          <p:spPr>
            <a:xfrm>
              <a:off x="1714500" y="1054100"/>
              <a:ext cx="3098800" cy="635000"/>
            </a:xfrm>
            <a:prstGeom prst="cube">
              <a:avLst>
                <a:gd name="adj" fmla="val 2100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컨테이너</a:t>
              </a:r>
              <a:r>
                <a:rPr lang="en-US" altLang="ko-KR" sz="1200" dirty="0"/>
                <a:t>-1 ( node 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B2253F3-89D2-DFA6-346A-73B197567951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124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34A8B0-DCB5-34EA-0226-8FBC14416F5C}"/>
              </a:ext>
            </a:extLst>
          </p:cNvPr>
          <p:cNvGrpSpPr/>
          <p:nvPr/>
        </p:nvGrpSpPr>
        <p:grpSpPr>
          <a:xfrm>
            <a:off x="225287" y="203812"/>
            <a:ext cx="4379840" cy="1139688"/>
            <a:chOff x="212035" y="2840994"/>
            <a:chExt cx="4379840" cy="11396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6413941-F700-8984-01FC-82B3789F4DDC}"/>
                </a:ext>
              </a:extLst>
            </p:cNvPr>
            <p:cNvSpPr/>
            <p:nvPr/>
          </p:nvSpPr>
          <p:spPr>
            <a:xfrm>
              <a:off x="212035" y="2851052"/>
              <a:ext cx="516835" cy="11296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용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자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353697B-DC2E-34E9-2FD1-F3303CA4866F}"/>
                </a:ext>
              </a:extLst>
            </p:cNvPr>
            <p:cNvSpPr/>
            <p:nvPr/>
          </p:nvSpPr>
          <p:spPr>
            <a:xfrm>
              <a:off x="2405268" y="2840994"/>
              <a:ext cx="2186607" cy="1139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REST API Server</a:t>
              </a:r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54549B8-0C91-0315-5AFF-621602379016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 flipV="1">
              <a:off x="728870" y="3410838"/>
              <a:ext cx="1676398" cy="5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DBD43B-1F04-0561-D41F-D7918B90B514}"/>
                </a:ext>
              </a:extLst>
            </p:cNvPr>
            <p:cNvSpPr/>
            <p:nvPr/>
          </p:nvSpPr>
          <p:spPr>
            <a:xfrm>
              <a:off x="881268" y="2851052"/>
              <a:ext cx="1371602" cy="38265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(1) kubectl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7DD4043-40D2-5EA3-F83D-CDEDC9E4B841}"/>
              </a:ext>
            </a:extLst>
          </p:cNvPr>
          <p:cNvGrpSpPr/>
          <p:nvPr/>
        </p:nvGrpSpPr>
        <p:grpSpPr>
          <a:xfrm>
            <a:off x="225287" y="203812"/>
            <a:ext cx="8521143" cy="2045912"/>
            <a:chOff x="225287" y="203812"/>
            <a:chExt cx="8521143" cy="204591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034A8B0-DCB5-34EA-0226-8FBC14416F5C}"/>
                </a:ext>
              </a:extLst>
            </p:cNvPr>
            <p:cNvGrpSpPr/>
            <p:nvPr/>
          </p:nvGrpSpPr>
          <p:grpSpPr>
            <a:xfrm>
              <a:off x="225287" y="203812"/>
              <a:ext cx="4379840" cy="1139688"/>
              <a:chOff x="212035" y="2840994"/>
              <a:chExt cx="4379840" cy="113968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413941-F700-8984-01FC-82B3789F4DDC}"/>
                  </a:ext>
                </a:extLst>
              </p:cNvPr>
              <p:cNvSpPr/>
              <p:nvPr/>
            </p:nvSpPr>
            <p:spPr>
              <a:xfrm>
                <a:off x="212035" y="2851052"/>
                <a:ext cx="516835" cy="11296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사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용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자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353697B-DC2E-34E9-2FD1-F3303CA4866F}"/>
                  </a:ext>
                </a:extLst>
              </p:cNvPr>
              <p:cNvSpPr/>
              <p:nvPr/>
            </p:nvSpPr>
            <p:spPr>
              <a:xfrm>
                <a:off x="2405268" y="2840994"/>
                <a:ext cx="2186607" cy="1139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REST API Server</a:t>
                </a:r>
                <a:endParaRPr lang="ko-KR" altLang="en-US" dirty="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54549B8-0C91-0315-5AFF-621602379016}"/>
                  </a:ext>
                </a:extLst>
              </p:cNvPr>
              <p:cNvCxnSpPr>
                <a:cxnSpLocks/>
                <a:stCxn id="3" idx="3"/>
                <a:endCxn id="6" idx="1"/>
              </p:cNvCxnSpPr>
              <p:nvPr/>
            </p:nvCxnSpPr>
            <p:spPr>
              <a:xfrm flipV="1">
                <a:off x="728870" y="3410838"/>
                <a:ext cx="1676398" cy="5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9DBD43B-1F04-0561-D41F-D7918B90B514}"/>
                  </a:ext>
                </a:extLst>
              </p:cNvPr>
              <p:cNvSpPr/>
              <p:nvPr/>
            </p:nvSpPr>
            <p:spPr>
              <a:xfrm>
                <a:off x="881268" y="2851052"/>
                <a:ext cx="1371602" cy="382657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(1) kubectl</a:t>
                </a:r>
                <a:endParaRPr lang="ko-KR" altLang="en-US" sz="1200" dirty="0"/>
              </a:p>
            </p:txBody>
          </p:sp>
        </p:grp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E9383F86-AE9F-4ADE-7812-45740865FB79}"/>
                </a:ext>
              </a:extLst>
            </p:cNvPr>
            <p:cNvCxnSpPr>
              <a:cxnSpLocks/>
              <a:stCxn id="6" idx="3"/>
              <a:endCxn id="7" idx="2"/>
            </p:cNvCxnSpPr>
            <p:nvPr/>
          </p:nvCxnSpPr>
          <p:spPr>
            <a:xfrm flipV="1">
              <a:off x="4605127" y="773655"/>
              <a:ext cx="1610144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B40904-FFC5-95CB-6B29-B7977A74134F}"/>
                </a:ext>
              </a:extLst>
            </p:cNvPr>
            <p:cNvSpPr/>
            <p:nvPr/>
          </p:nvSpPr>
          <p:spPr>
            <a:xfrm>
              <a:off x="6215271" y="1689938"/>
              <a:ext cx="1013799" cy="5597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Scheduler</a:t>
              </a:r>
              <a:endParaRPr lang="ko-KR" altLang="en-US" sz="1400" dirty="0"/>
            </a:p>
          </p:txBody>
        </p:sp>
        <p:sp>
          <p:nvSpPr>
            <p:cNvPr id="7" name="원통형 6">
              <a:extLst>
                <a:ext uri="{FF2B5EF4-FFF2-40B4-BE49-F238E27FC236}">
                  <a16:creationId xmlns:a16="http://schemas.microsoft.com/office/drawing/2014/main" id="{6413BFE5-C944-7158-C1D7-810C7EB85967}"/>
                </a:ext>
              </a:extLst>
            </p:cNvPr>
            <p:cNvSpPr/>
            <p:nvPr/>
          </p:nvSpPr>
          <p:spPr>
            <a:xfrm>
              <a:off x="6215271" y="311414"/>
              <a:ext cx="1013799" cy="924482"/>
            </a:xfrm>
            <a:prstGeom prst="can">
              <a:avLst>
                <a:gd name="adj" fmla="val 32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ETCD</a:t>
              </a:r>
              <a:endParaRPr lang="ko-KR" altLang="en-US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8F0E143-4AA5-1C00-25F2-04BB373CD848}"/>
                </a:ext>
              </a:extLst>
            </p:cNvPr>
            <p:cNvSpPr/>
            <p:nvPr/>
          </p:nvSpPr>
          <p:spPr>
            <a:xfrm>
              <a:off x="4757525" y="203812"/>
              <a:ext cx="1371602" cy="38265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(2) </a:t>
              </a:r>
              <a:r>
                <a:rPr lang="ko-KR" altLang="en-US" sz="1200" dirty="0"/>
                <a:t>정보 저장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45FAD8A-00B0-FB4A-9908-5D1378362BC2}"/>
                </a:ext>
              </a:extLst>
            </p:cNvPr>
            <p:cNvSpPr/>
            <p:nvPr/>
          </p:nvSpPr>
          <p:spPr>
            <a:xfrm>
              <a:off x="4757525" y="1307149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(3) </a:t>
              </a:r>
              <a:r>
                <a:rPr lang="ko-KR" altLang="en-US" sz="1200" dirty="0"/>
                <a:t>적재 가능한 노드 스캐줄링</a:t>
              </a:r>
            </a:p>
          </p:txBody>
        </p: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09540C65-2FB3-7633-EA2A-8A62BFCF2AD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015409" y="1341616"/>
              <a:ext cx="2199862" cy="628215"/>
            </a:xfrm>
            <a:prstGeom prst="bentConnector3">
              <a:avLst>
                <a:gd name="adj1" fmla="val -4819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A9DC86-D879-7961-C810-2BE87E0C9081}"/>
                </a:ext>
              </a:extLst>
            </p:cNvPr>
            <p:cNvSpPr/>
            <p:nvPr/>
          </p:nvSpPr>
          <p:spPr>
            <a:xfrm>
              <a:off x="7374828" y="1307149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(4) </a:t>
              </a:r>
              <a:r>
                <a:rPr lang="ko-KR" altLang="en-US" sz="1200" dirty="0"/>
                <a:t>적재 가능한 노드 통지</a:t>
              </a:r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EEC5712B-F048-E912-F6AA-69A78C09E7A1}"/>
                </a:ext>
              </a:extLst>
            </p:cNvPr>
            <p:cNvCxnSpPr>
              <a:cxnSpLocks/>
              <a:stCxn id="5" idx="3"/>
              <a:endCxn id="6" idx="2"/>
            </p:cNvCxnSpPr>
            <p:nvPr/>
          </p:nvCxnSpPr>
          <p:spPr>
            <a:xfrm flipH="1" flipV="1">
              <a:off x="3511824" y="1343499"/>
              <a:ext cx="3717246" cy="626332"/>
            </a:xfrm>
            <a:prstGeom prst="bentConnector4">
              <a:avLst>
                <a:gd name="adj1" fmla="val -23619"/>
                <a:gd name="adj2" fmla="val -149818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3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FFA95A5-C6EB-DC83-8938-2DC6AD5F01BD}"/>
              </a:ext>
            </a:extLst>
          </p:cNvPr>
          <p:cNvGrpSpPr/>
          <p:nvPr/>
        </p:nvGrpSpPr>
        <p:grpSpPr>
          <a:xfrm>
            <a:off x="225286" y="203812"/>
            <a:ext cx="8521144" cy="5738073"/>
            <a:chOff x="225286" y="203812"/>
            <a:chExt cx="8521144" cy="573807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034A8B0-DCB5-34EA-0226-8FBC14416F5C}"/>
                </a:ext>
              </a:extLst>
            </p:cNvPr>
            <p:cNvGrpSpPr/>
            <p:nvPr/>
          </p:nvGrpSpPr>
          <p:grpSpPr>
            <a:xfrm>
              <a:off x="225287" y="203812"/>
              <a:ext cx="4379840" cy="1139688"/>
              <a:chOff x="212035" y="2840994"/>
              <a:chExt cx="4379840" cy="113968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413941-F700-8984-01FC-82B3789F4DDC}"/>
                  </a:ext>
                </a:extLst>
              </p:cNvPr>
              <p:cNvSpPr/>
              <p:nvPr/>
            </p:nvSpPr>
            <p:spPr>
              <a:xfrm>
                <a:off x="212035" y="2851052"/>
                <a:ext cx="516835" cy="11296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사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용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자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353697B-DC2E-34E9-2FD1-F3303CA4866F}"/>
                  </a:ext>
                </a:extLst>
              </p:cNvPr>
              <p:cNvSpPr/>
              <p:nvPr/>
            </p:nvSpPr>
            <p:spPr>
              <a:xfrm>
                <a:off x="2405268" y="2840994"/>
                <a:ext cx="2186607" cy="1139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REST API Server</a:t>
                </a:r>
                <a:endParaRPr lang="ko-KR" altLang="en-US" dirty="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54549B8-0C91-0315-5AFF-621602379016}"/>
                  </a:ext>
                </a:extLst>
              </p:cNvPr>
              <p:cNvCxnSpPr>
                <a:cxnSpLocks/>
                <a:stCxn id="3" idx="3"/>
                <a:endCxn id="6" idx="1"/>
              </p:cNvCxnSpPr>
              <p:nvPr/>
            </p:nvCxnSpPr>
            <p:spPr>
              <a:xfrm flipV="1">
                <a:off x="728870" y="3410838"/>
                <a:ext cx="1676398" cy="5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9DBD43B-1F04-0561-D41F-D7918B90B514}"/>
                  </a:ext>
                </a:extLst>
              </p:cNvPr>
              <p:cNvSpPr/>
              <p:nvPr/>
            </p:nvSpPr>
            <p:spPr>
              <a:xfrm>
                <a:off x="881268" y="2851052"/>
                <a:ext cx="1371602" cy="382657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(1) kubectl</a:t>
                </a:r>
                <a:endParaRPr lang="ko-KR" altLang="en-US" sz="1200" dirty="0"/>
              </a:p>
            </p:txBody>
          </p:sp>
        </p:grp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E9383F86-AE9F-4ADE-7812-45740865FB79}"/>
                </a:ext>
              </a:extLst>
            </p:cNvPr>
            <p:cNvCxnSpPr>
              <a:cxnSpLocks/>
              <a:stCxn id="6" idx="3"/>
              <a:endCxn id="7" idx="2"/>
            </p:cNvCxnSpPr>
            <p:nvPr/>
          </p:nvCxnSpPr>
          <p:spPr>
            <a:xfrm flipV="1">
              <a:off x="4605127" y="773655"/>
              <a:ext cx="1610144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B40904-FFC5-95CB-6B29-B7977A74134F}"/>
                </a:ext>
              </a:extLst>
            </p:cNvPr>
            <p:cNvSpPr/>
            <p:nvPr/>
          </p:nvSpPr>
          <p:spPr>
            <a:xfrm>
              <a:off x="6215271" y="1689938"/>
              <a:ext cx="1013799" cy="5597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Scheduler</a:t>
              </a:r>
              <a:endParaRPr lang="ko-KR" altLang="en-US" sz="1400" dirty="0"/>
            </a:p>
          </p:txBody>
        </p:sp>
        <p:sp>
          <p:nvSpPr>
            <p:cNvPr id="7" name="원통형 6">
              <a:extLst>
                <a:ext uri="{FF2B5EF4-FFF2-40B4-BE49-F238E27FC236}">
                  <a16:creationId xmlns:a16="http://schemas.microsoft.com/office/drawing/2014/main" id="{6413BFE5-C944-7158-C1D7-810C7EB85967}"/>
                </a:ext>
              </a:extLst>
            </p:cNvPr>
            <p:cNvSpPr/>
            <p:nvPr/>
          </p:nvSpPr>
          <p:spPr>
            <a:xfrm>
              <a:off x="6215271" y="311414"/>
              <a:ext cx="1013799" cy="924482"/>
            </a:xfrm>
            <a:prstGeom prst="can">
              <a:avLst>
                <a:gd name="adj" fmla="val 32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ETCD</a:t>
              </a:r>
              <a:endParaRPr lang="ko-KR" altLang="en-US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8F0E143-4AA5-1C00-25F2-04BB373CD848}"/>
                </a:ext>
              </a:extLst>
            </p:cNvPr>
            <p:cNvSpPr/>
            <p:nvPr/>
          </p:nvSpPr>
          <p:spPr>
            <a:xfrm>
              <a:off x="4757525" y="203812"/>
              <a:ext cx="1371602" cy="38265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(2) </a:t>
              </a:r>
              <a:r>
                <a:rPr lang="ko-KR" altLang="en-US" sz="1200" dirty="0"/>
                <a:t>정보 저장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45FAD8A-00B0-FB4A-9908-5D1378362BC2}"/>
                </a:ext>
              </a:extLst>
            </p:cNvPr>
            <p:cNvSpPr/>
            <p:nvPr/>
          </p:nvSpPr>
          <p:spPr>
            <a:xfrm>
              <a:off x="4757525" y="1307149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(3) </a:t>
              </a:r>
              <a:r>
                <a:rPr lang="ko-KR" altLang="en-US" sz="1200" dirty="0"/>
                <a:t>적재 가능한 노드 스캐줄링</a:t>
              </a:r>
            </a:p>
          </p:txBody>
        </p: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09540C65-2FB3-7633-EA2A-8A62BFCF2AD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015409" y="1341616"/>
              <a:ext cx="2199862" cy="628215"/>
            </a:xfrm>
            <a:prstGeom prst="bentConnector3">
              <a:avLst>
                <a:gd name="adj1" fmla="val -4819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A9DC86-D879-7961-C810-2BE87E0C9081}"/>
                </a:ext>
              </a:extLst>
            </p:cNvPr>
            <p:cNvSpPr/>
            <p:nvPr/>
          </p:nvSpPr>
          <p:spPr>
            <a:xfrm>
              <a:off x="7374828" y="1307149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(4) </a:t>
              </a:r>
              <a:r>
                <a:rPr lang="ko-KR" altLang="en-US" sz="1200" dirty="0"/>
                <a:t>적재 가능한 노드 통지</a:t>
              </a:r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EEC5712B-F048-E912-F6AA-69A78C09E7A1}"/>
                </a:ext>
              </a:extLst>
            </p:cNvPr>
            <p:cNvCxnSpPr>
              <a:cxnSpLocks/>
              <a:stCxn id="5" idx="3"/>
              <a:endCxn id="6" idx="2"/>
            </p:cNvCxnSpPr>
            <p:nvPr/>
          </p:nvCxnSpPr>
          <p:spPr>
            <a:xfrm flipH="1" flipV="1">
              <a:off x="3511824" y="1343499"/>
              <a:ext cx="3717246" cy="626332"/>
            </a:xfrm>
            <a:prstGeom prst="bentConnector4">
              <a:avLst>
                <a:gd name="adj1" fmla="val -23619"/>
                <a:gd name="adj2" fmla="val -149818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0799D9C-06DA-FF51-B205-646FB7ADBE7C}"/>
                </a:ext>
              </a:extLst>
            </p:cNvPr>
            <p:cNvSpPr/>
            <p:nvPr/>
          </p:nvSpPr>
          <p:spPr>
            <a:xfrm>
              <a:off x="225286" y="4232472"/>
              <a:ext cx="3498575" cy="17094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pod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25FC2A2-EA51-84C1-F0D7-A67F113EAAB7}"/>
                </a:ext>
              </a:extLst>
            </p:cNvPr>
            <p:cNvSpPr/>
            <p:nvPr/>
          </p:nvSpPr>
          <p:spPr>
            <a:xfrm>
              <a:off x="2564291" y="4486488"/>
              <a:ext cx="947532" cy="453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kubelet</a:t>
              </a:r>
              <a:endParaRPr lang="ko-KR" altLang="en-US" sz="1100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0126C862-AC1C-E345-99A7-3D49F57E414F}"/>
                </a:ext>
              </a:extLst>
            </p:cNvPr>
            <p:cNvCxnSpPr>
              <a:cxnSpLocks/>
            </p:cNvCxnSpPr>
            <p:nvPr/>
          </p:nvCxnSpPr>
          <p:spPr>
            <a:xfrm>
              <a:off x="3059184" y="1341616"/>
              <a:ext cx="7043" cy="3143931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9DCB70F-F701-1452-D1A7-F4520DD2B0E2}"/>
                </a:ext>
              </a:extLst>
            </p:cNvPr>
            <p:cNvSpPr/>
            <p:nvPr/>
          </p:nvSpPr>
          <p:spPr>
            <a:xfrm>
              <a:off x="1520284" y="2695152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(5) </a:t>
              </a:r>
              <a:r>
                <a:rPr lang="ko-KR" altLang="en-US" sz="1200" dirty="0"/>
                <a:t>이벤트 발생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2ACBA92-55C5-1F40-FD58-561A96E8C4DA}"/>
                </a:ext>
              </a:extLst>
            </p:cNvPr>
            <p:cNvSpPr/>
            <p:nvPr/>
          </p:nvSpPr>
          <p:spPr>
            <a:xfrm>
              <a:off x="483704" y="4485547"/>
              <a:ext cx="947532" cy="453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docker</a:t>
              </a:r>
              <a:endParaRPr lang="ko-KR" altLang="en-US" sz="1100" dirty="0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184DB069-6563-1226-6133-FF89139C80D3}"/>
                </a:ext>
              </a:extLst>
            </p:cNvPr>
            <p:cNvCxnSpPr>
              <a:stCxn id="37" idx="1"/>
              <a:endCxn id="51" idx="3"/>
            </p:cNvCxnSpPr>
            <p:nvPr/>
          </p:nvCxnSpPr>
          <p:spPr>
            <a:xfrm flipH="1" flipV="1">
              <a:off x="1431236" y="4712129"/>
              <a:ext cx="1133055" cy="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9BEAB08-E22C-4273-4834-43F6000CD30F}"/>
                </a:ext>
              </a:extLst>
            </p:cNvPr>
            <p:cNvSpPr/>
            <p:nvPr/>
          </p:nvSpPr>
          <p:spPr>
            <a:xfrm>
              <a:off x="3853697" y="4444585"/>
              <a:ext cx="1049599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(6) </a:t>
              </a:r>
              <a:r>
                <a:rPr lang="ko-KR" altLang="en-US" sz="1200" dirty="0"/>
                <a:t>컨테이너 생성 요청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03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45A7494-D59C-3D87-A43A-27BC8B6F812C}"/>
              </a:ext>
            </a:extLst>
          </p:cNvPr>
          <p:cNvGrpSpPr/>
          <p:nvPr/>
        </p:nvGrpSpPr>
        <p:grpSpPr>
          <a:xfrm>
            <a:off x="2133600" y="666039"/>
            <a:ext cx="7765774" cy="5231178"/>
            <a:chOff x="2133600" y="666039"/>
            <a:chExt cx="7765774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2" y="666039"/>
              <a:ext cx="7752522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1C6E92E-10D4-B080-9B80-0D27F789BAFD}"/>
                </a:ext>
              </a:extLst>
            </p:cNvPr>
            <p:cNvGrpSpPr/>
            <p:nvPr/>
          </p:nvGrpSpPr>
          <p:grpSpPr>
            <a:xfrm>
              <a:off x="7697027" y="984090"/>
              <a:ext cx="1807266" cy="1013792"/>
              <a:chOff x="1336811" y="639534"/>
              <a:chExt cx="1807266" cy="101379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6BD1CE-49C5-D3A2-9F7D-EE3413F0E5A1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2BBDDEB-73CD-A195-1338-050470BDAE1E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10.0.1.1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5D7A45-5571-2490-4726-620170D2E887}"/>
                </a:ext>
              </a:extLst>
            </p:cNvPr>
            <p:cNvGrpSpPr/>
            <p:nvPr/>
          </p:nvGrpSpPr>
          <p:grpSpPr>
            <a:xfrm>
              <a:off x="7697027" y="2448455"/>
              <a:ext cx="1807266" cy="1013792"/>
              <a:chOff x="1336811" y="639534"/>
              <a:chExt cx="1807266" cy="101379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279A57A-7D88-2DF6-01AB-4DE3FF2467E9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21DC116-C75C-70C4-7C85-1EF065D168EB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10.0.1.2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66FE4EE-6F86-4E6C-5DBC-18CEB9834DCC}"/>
                </a:ext>
              </a:extLst>
            </p:cNvPr>
            <p:cNvGrpSpPr/>
            <p:nvPr/>
          </p:nvGrpSpPr>
          <p:grpSpPr>
            <a:xfrm>
              <a:off x="7697027" y="3912820"/>
              <a:ext cx="1807266" cy="1013792"/>
              <a:chOff x="1336811" y="639534"/>
              <a:chExt cx="1807266" cy="101379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535098-6214-D6B0-72B6-86EEAA603DA2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5F75D76-9559-8E43-3A59-A8F905AD9B95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10.0.1.3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E7E2D7C2-B1F1-813D-26E6-B78C8F3F9FD9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 flipV="1">
              <a:off x="3875017" y="1490986"/>
              <a:ext cx="3888273" cy="14643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1617694E-AE1B-A10F-AB7F-2522065F7257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>
              <a:off x="3875017" y="2955351"/>
              <a:ext cx="3888273" cy="14643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F151123-ACBD-A4D3-93C9-451456DF3634}"/>
                </a:ext>
              </a:extLst>
            </p:cNvPr>
            <p:cNvCxnSpPr>
              <a:stCxn id="41" idx="3"/>
              <a:endCxn id="34" idx="1"/>
            </p:cNvCxnSpPr>
            <p:nvPr/>
          </p:nvCxnSpPr>
          <p:spPr>
            <a:xfrm>
              <a:off x="3875017" y="2955351"/>
              <a:ext cx="388827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4212121" y="2254387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(1) </a:t>
              </a:r>
              <a:r>
                <a:rPr lang="ko-KR" altLang="en-US" sz="1200" dirty="0"/>
                <a:t>처리를 분리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9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313714-62A6-DCE4-9098-4EBE9CF01B91}"/>
              </a:ext>
            </a:extLst>
          </p:cNvPr>
          <p:cNvGrpSpPr/>
          <p:nvPr/>
        </p:nvGrpSpPr>
        <p:grpSpPr>
          <a:xfrm>
            <a:off x="2133600" y="666039"/>
            <a:ext cx="7765774" cy="5231178"/>
            <a:chOff x="2133600" y="666039"/>
            <a:chExt cx="7765774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2" y="666039"/>
              <a:ext cx="7752522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4161606" y="1878450"/>
              <a:ext cx="2301731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(1) </a:t>
              </a:r>
              <a:r>
                <a:rPr lang="ko-KR" altLang="en-US" sz="1200" dirty="0"/>
                <a:t>수평적인 무한한 확장성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443022C-37AD-0A22-BEC8-234345B05787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>
              <a:off x="3875017" y="2955351"/>
              <a:ext cx="131072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7916449-4796-6322-3595-F24981F2A67A}"/>
                </a:ext>
              </a:extLst>
            </p:cNvPr>
            <p:cNvGrpSpPr/>
            <p:nvPr/>
          </p:nvGrpSpPr>
          <p:grpSpPr>
            <a:xfrm>
              <a:off x="5119480" y="2619135"/>
              <a:ext cx="2412733" cy="1143513"/>
              <a:chOff x="5119480" y="2619135"/>
              <a:chExt cx="2412733" cy="1143513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D1C6E92E-10D4-B080-9B80-0D27F789BAFD}"/>
                  </a:ext>
                </a:extLst>
              </p:cNvPr>
              <p:cNvGrpSpPr/>
              <p:nvPr/>
            </p:nvGrpSpPr>
            <p:grpSpPr>
              <a:xfrm>
                <a:off x="5119480" y="2619135"/>
                <a:ext cx="1807266" cy="672432"/>
                <a:chOff x="1336811" y="639534"/>
                <a:chExt cx="1807266" cy="1013792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46BD1CE-49C5-D3A2-9F7D-EE3413F0E5A1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</a:t>
                  </a:r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C2BBDDEB-73CD-A195-1338-050470BDAE1E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10.0.1.x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C792D18A-B844-4FCA-5EAE-5DFF6F69F82B}"/>
                  </a:ext>
                </a:extLst>
              </p:cNvPr>
              <p:cNvGrpSpPr/>
              <p:nvPr/>
            </p:nvGrpSpPr>
            <p:grpSpPr>
              <a:xfrm>
                <a:off x="5328199" y="2756568"/>
                <a:ext cx="1807266" cy="672432"/>
                <a:chOff x="1336811" y="639534"/>
                <a:chExt cx="1807266" cy="1013792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D2EB8AD4-90DB-7816-0237-E05F46E98E16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</a:t>
                  </a:r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9B92AF4-A13E-502A-42B7-EAF6D38C818F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10.0.1.x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40EDD39-D913-007F-1156-0EFE265873D1}"/>
                  </a:ext>
                </a:extLst>
              </p:cNvPr>
              <p:cNvGrpSpPr/>
              <p:nvPr/>
            </p:nvGrpSpPr>
            <p:grpSpPr>
              <a:xfrm>
                <a:off x="5526573" y="2939239"/>
                <a:ext cx="1807266" cy="672432"/>
                <a:chOff x="1336811" y="639534"/>
                <a:chExt cx="1807266" cy="1013792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5CABF17B-FE5C-C785-39B7-AF555E30355E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</a:t>
                  </a:r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A175B2C-D76F-3DD9-D74A-91A26B3DF53C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10.0.1.x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917BA90F-8EFB-1D82-4386-7CF7B568F61A}"/>
                  </a:ext>
                </a:extLst>
              </p:cNvPr>
              <p:cNvGrpSpPr/>
              <p:nvPr/>
            </p:nvGrpSpPr>
            <p:grpSpPr>
              <a:xfrm>
                <a:off x="5724947" y="3090216"/>
                <a:ext cx="1807266" cy="672432"/>
                <a:chOff x="1336811" y="639534"/>
                <a:chExt cx="1807266" cy="1013792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91338806-F136-B221-2430-D133CEE34918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</a:t>
                  </a:r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1346E9A-624E-8C71-750D-BB80608A7B04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10.0.1.x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4115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D4D1737-7010-A289-6748-4A3EFE7FF16A}"/>
              </a:ext>
            </a:extLst>
          </p:cNvPr>
          <p:cNvGrpSpPr/>
          <p:nvPr/>
        </p:nvGrpSpPr>
        <p:grpSpPr>
          <a:xfrm>
            <a:off x="2133600" y="666039"/>
            <a:ext cx="7765774" cy="5231178"/>
            <a:chOff x="2133600" y="666039"/>
            <a:chExt cx="7765774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2" y="666039"/>
              <a:ext cx="7752522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1C6E92E-10D4-B080-9B80-0D27F789BAFD}"/>
                </a:ext>
              </a:extLst>
            </p:cNvPr>
            <p:cNvGrpSpPr/>
            <p:nvPr/>
          </p:nvGrpSpPr>
          <p:grpSpPr>
            <a:xfrm>
              <a:off x="7697027" y="984090"/>
              <a:ext cx="1807266" cy="1013792"/>
              <a:chOff x="1336811" y="639534"/>
              <a:chExt cx="1807266" cy="101379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6BD1CE-49C5-D3A2-9F7D-EE3413F0E5A1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2BBDDEB-73CD-A195-1338-050470BDAE1E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10.0.1.1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5D7A45-5571-2490-4726-620170D2E887}"/>
                </a:ext>
              </a:extLst>
            </p:cNvPr>
            <p:cNvGrpSpPr/>
            <p:nvPr/>
          </p:nvGrpSpPr>
          <p:grpSpPr>
            <a:xfrm>
              <a:off x="7697027" y="2448455"/>
              <a:ext cx="1807266" cy="1013792"/>
              <a:chOff x="1336811" y="639534"/>
              <a:chExt cx="1807266" cy="101379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279A57A-7D88-2DF6-01AB-4DE3FF2467E9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21DC116-C75C-70C4-7C85-1EF065D168EB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10.0.1.2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66FE4EE-6F86-4E6C-5DBC-18CEB9834DCC}"/>
                </a:ext>
              </a:extLst>
            </p:cNvPr>
            <p:cNvGrpSpPr/>
            <p:nvPr/>
          </p:nvGrpSpPr>
          <p:grpSpPr>
            <a:xfrm>
              <a:off x="7697027" y="3912820"/>
              <a:ext cx="1807266" cy="1013792"/>
              <a:chOff x="1336811" y="639534"/>
              <a:chExt cx="1807266" cy="101379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535098-6214-D6B0-72B6-86EEAA603DA2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5F75D76-9559-8E43-3A59-A8F905AD9B95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10.0.1.3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E7E2D7C2-B1F1-813D-26E6-B78C8F3F9FD9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 flipV="1">
              <a:off x="3875017" y="1490986"/>
              <a:ext cx="3888273" cy="14643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1617694E-AE1B-A10F-AB7F-2522065F7257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>
              <a:off x="3875017" y="2955351"/>
              <a:ext cx="3888273" cy="14643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F151123-ACBD-A4D3-93C9-451456DF3634}"/>
                </a:ext>
              </a:extLst>
            </p:cNvPr>
            <p:cNvCxnSpPr>
              <a:stCxn id="41" idx="3"/>
              <a:endCxn id="34" idx="1"/>
            </p:cNvCxnSpPr>
            <p:nvPr/>
          </p:nvCxnSpPr>
          <p:spPr>
            <a:xfrm>
              <a:off x="3875017" y="2955351"/>
              <a:ext cx="388827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4212121" y="2254387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(1) </a:t>
              </a:r>
              <a:r>
                <a:rPr lang="ko-KR" altLang="en-US" sz="1200" dirty="0"/>
                <a:t>처리의 분리가 불가능</a:t>
              </a:r>
            </a:p>
          </p:txBody>
        </p:sp>
        <p:sp>
          <p:nvSpPr>
            <p:cNvPr id="3" name="원통형 2">
              <a:extLst>
                <a:ext uri="{FF2B5EF4-FFF2-40B4-BE49-F238E27FC236}">
                  <a16:creationId xmlns:a16="http://schemas.microsoft.com/office/drawing/2014/main" id="{804A8E09-3FCC-3B1D-7694-DF81242EF27D}"/>
                </a:ext>
              </a:extLst>
            </p:cNvPr>
            <p:cNvSpPr/>
            <p:nvPr/>
          </p:nvSpPr>
          <p:spPr>
            <a:xfrm>
              <a:off x="8889107" y="1424046"/>
              <a:ext cx="817078" cy="706092"/>
            </a:xfrm>
            <a:prstGeom prst="can">
              <a:avLst>
                <a:gd name="adj" fmla="val 3427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내부 저장소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22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3262</TotalTime>
  <Words>361</Words>
  <Application>Microsoft Office PowerPoint</Application>
  <PresentationFormat>와이드스크린</PresentationFormat>
  <Paragraphs>150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이진혁</dc:creator>
  <cp:lastModifiedBy>이진혁</cp:lastModifiedBy>
  <cp:revision>4</cp:revision>
  <dcterms:created xsi:type="dcterms:W3CDTF">2022-10-01T08:12:39Z</dcterms:created>
  <dcterms:modified xsi:type="dcterms:W3CDTF">2022-10-03T14:35:06Z</dcterms:modified>
</cp:coreProperties>
</file>