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do not belong to A4ALL, all images taken from Google Search.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bd0ec9c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5bd0ec9c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5bd0ec9c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5bd0ec9c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Naive Bayes algorithm relies on assumption that data features are independent to each other. For instance if you take features like </a:t>
            </a:r>
            <a:r>
              <a:rPr i="1" lang="en" sz="1200">
                <a:solidFill>
                  <a:srgbClr val="444444"/>
                </a:solidFill>
                <a:highlight>
                  <a:srgbClr val="FFFFFF"/>
                </a:highlight>
              </a:rPr>
              <a:t>temperature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444444"/>
                </a:solidFill>
                <a:highlight>
                  <a:srgbClr val="FFFFFF"/>
                </a:highlight>
              </a:rPr>
              <a:t>humidity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and </a:t>
            </a:r>
            <a:r>
              <a:rPr i="1" lang="en" sz="1200">
                <a:solidFill>
                  <a:srgbClr val="444444"/>
                </a:solidFill>
                <a:highlight>
                  <a:srgbClr val="FFFFFF"/>
                </a:highlight>
              </a:rPr>
              <a:t>wind speed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to predict the </a:t>
            </a:r>
            <a:r>
              <a:rPr i="1" lang="en" sz="1200" u="sng">
                <a:solidFill>
                  <a:srgbClr val="444444"/>
                </a:solidFill>
                <a:highlight>
                  <a:srgbClr val="FFFFFF"/>
                </a:highlight>
              </a:rPr>
              <a:t>rain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you would assume that all those three features independently contribute to probability of upcoming rain. 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Even if these features are somewhat related, we would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naively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say they aren’t. This is one of reasons why algorithm is called ‘Naive’.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5bd0ec9c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5bd0ec9c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5bd0ec9c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5bd0ec9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5bd0ec9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5bd0ec9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5bd0ec9c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5bd0ec9c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The logistic function looks like a big S and will transform any value into the range 0 to 1. This is useful because we can apply a rule to the output of the logistic function to snap values to 0 or 1 (e.g. If the output is less than 0.5 then just make output equal to 0) and predict a class value. This is why logistic regre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ssion is often used for binary classification problems (binary means there are 2 classes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).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The predictions made by logistic regression can also be used as the probability of a given data instance belonging to class 0 or class 1. This can be useful on problems where you need to give more rationale for a prediction.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bd0ec9c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bd0ec9c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bd0ec9c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5bd0ec9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bd0ec9c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bd0ec9c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bd0ec9c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5bd0ec9c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5bd0ec9c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5bd0ec9c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AI4ALL SFU ITF 2021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 Algorithms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593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</a:t>
            </a:r>
            <a:r>
              <a:rPr lang="en"/>
              <a:t>Nearest Neighbours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050" y="150400"/>
            <a:ext cx="55965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133000" y="3950375"/>
            <a:ext cx="37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Based on K=3, the new data point would belong to Class B!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based on the Bayes theorem of probability, “naively” assumes that data features are independent of one another.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for classification problems.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for spam filtering, and text-based (NLP-Natural Language Processing)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402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Unsupervised learning technique used to group similar data points into K “clusters” (where K is a positive integer).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00" y="2295700"/>
            <a:ext cx="5589550" cy="26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 b="0" l="0" r="0" t="18340"/>
          <a:stretch/>
        </p:blipFill>
        <p:spPr>
          <a:xfrm>
            <a:off x="6771400" y="2992250"/>
            <a:ext cx="1987425" cy="10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3164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Used to model the relationship b/w two variables (X and Y) by fitting a linear equation to the observed data.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250" y="2137350"/>
            <a:ext cx="4642176" cy="29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36475" y="1439300"/>
            <a:ext cx="79827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Example: Predicting crop yields from the amount of rainfall</a:t>
            </a:r>
            <a:endParaRPr sz="1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 the crop yield is the dependent variable (Y) which depends on the amount of rainfall (X)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3022400"/>
            <a:ext cx="6271716" cy="19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40225"/>
            <a:ext cx="85206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a logistic function (S-shaped curve) to model a binary dependent variable (“binary” means that there are 2 possible values for the variable).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23071" l="0" r="7510" t="4354"/>
          <a:stretch/>
        </p:blipFill>
        <p:spPr>
          <a:xfrm>
            <a:off x="1712900" y="2386275"/>
            <a:ext cx="5951600" cy="26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40225"/>
            <a:ext cx="8520600" cy="13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Example: Probability of Passing Exam vs. Hours Studied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850" y="1674100"/>
            <a:ext cx="4680275" cy="33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62000"/>
            <a:ext cx="8468875" cy="36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40225"/>
            <a:ext cx="8520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Tree-like model of decisions used to go from observations about an item to conclusions about the item.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Supervised learning technique that can be used for classification and/or regression problems.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19126" l="0" r="0" t="0"/>
          <a:stretch/>
        </p:blipFill>
        <p:spPr>
          <a:xfrm>
            <a:off x="1750100" y="3028948"/>
            <a:ext cx="2038350" cy="18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786" y="3062025"/>
            <a:ext cx="3028114" cy="18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6533" l="0" r="0" t="0"/>
          <a:stretch/>
        </p:blipFill>
        <p:spPr>
          <a:xfrm>
            <a:off x="2819400" y="2020400"/>
            <a:ext cx="3476675" cy="30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146250" y="1901000"/>
            <a:ext cx="43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Survival</a:t>
            </a:r>
            <a:r>
              <a:rPr b="1" lang="en"/>
              <a:t> of Passengers on the Titanic</a:t>
            </a:r>
            <a:endParaRPr b="1"/>
          </a:p>
        </p:txBody>
      </p:sp>
      <p:sp>
        <p:nvSpPr>
          <p:cNvPr id="112" name="Google Shape;112;p20"/>
          <p:cNvSpPr txBox="1"/>
          <p:nvPr/>
        </p:nvSpPr>
        <p:spPr>
          <a:xfrm>
            <a:off x="5722500" y="4088725"/>
            <a:ext cx="310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“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sibsp” represents the # of spouses/children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78975" y="1286900"/>
            <a:ext cx="837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Example: Using the Titanic dataset to classify whether a passenger would survive based on features like gender, age, # of family members.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Neighbours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40225"/>
            <a:ext cx="8520600" cy="24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KNN assumes that similar things are near each other when graphed as data points. 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KNN classifies a new data point based on similarity to other already-classified data points.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Supervised learning technique that can be used for classification and/or regression problems.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16332" l="21912" r="28388" t="16453"/>
          <a:stretch/>
        </p:blipFill>
        <p:spPr>
          <a:xfrm>
            <a:off x="6726775" y="3188350"/>
            <a:ext cx="2236751" cy="177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