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e5c9dde8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e5c9dde8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5c9dde8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e5c9dde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5c9dde8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e5c9dde8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5c9dde8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e5c9dde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5c9dde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e5c9dde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6504b7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6504b7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5c9dde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e5c9dde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5c9dde8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5c9dde8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5c9dd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5c9dd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5c9dde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e5c9dde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5c9dde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e5c9dde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5c9dde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5c9dde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Prediction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Kim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50" y="2715930"/>
            <a:ext cx="3758787" cy="23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60950" y="4146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Classification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461100" y="1529700"/>
            <a:ext cx="8222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precision          recall            f1-score                   support</a:t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0          0.88                 0.84                0.86                          116</a:t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1          0.89                 0.91                0.90                          160</a:t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                                             0.88                          276</a:t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macro avg  0.88           0.88               0.88                           276</a:t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weighted avg  0.88      0.88                0.88                          276</a:t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60950" y="2941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SVC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57050" y="1314125"/>
            <a:ext cx="7566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precision         recall        f1-score    support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0                    0.88               0.87           0.87             113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1                    0.91               0.91           0.91             163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                                               0.89             276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macro avg        0.89            0.89           0.89            276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weighted avg   0.89            0.89           0.89             276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60950" y="1914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Boost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460950" y="1242250"/>
            <a:ext cx="7793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precision          recall         f1-score           support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0                 0.89              0.88            0.88                  114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1                 0.91              0.93            0.92                  162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                                             0.91                  276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macro avg  0.90          0.90                0.90                  276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weighted avg  0.91      0.91                0.91                  276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60950" y="2324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LGBM Classifier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598350" y="1416800"/>
            <a:ext cx="7947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 </a:t>
            </a: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precision        recall       f1-score         support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0                       0.87             0.83         0.85                    117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1                       0.88             0.91         0.89                    159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                                                0.87                   276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macro avg         0.87             0.87         0.87                   276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weighted avg    0.87             0.87          0.87                  276</a:t>
            </a:r>
            <a:endParaRPr sz="2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60950" y="6347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1817175" y="257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821175"/>
            <a:ext cx="6685075" cy="3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50475" y="3199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601375" y="1238125"/>
            <a:ext cx="6388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we can see, all of our models obtained decent results within the validation and cross validation score.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can see that the Light GBM model performed the worst than the Logistic Regression, SVC, and Random Forest  within the validation score.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seems CatBoost performed the best within the validation score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Within the cross validation score  we can see that Logistic Regression performed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worst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While CatBoost seems to performed the best within the cross validation score as well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Times New Roman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Cardiovascular diseases are the number one cause of death.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Times New Roman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eighteen million lives each year (thirty-one percent worldwide).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Times New Roman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Four out of five deaths in cardiovascular diseases are due to heart attacks and strokes.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Times New Roman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one-third of these deaths occur prematurely in people under seventy years of age.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Times New Roman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dataset contains twelve features that can be used to predict a possible heart disease: Age, Sex, Chest Pain Type, Resting Blood Pressure, Cholesterol, Fasting Blood Sugar, resting electrocardiogram results, Max Heart Rate, exercise-induced angina, Old_Peak, the slope of the peak exercise ST segment, and heart disease.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People with cardiovascular disease or who are at high cardiovascular risk is due to the presence of one or more risk factors. Therefore, machine learning can be a great asset to the early detection and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people who have cardiovascular disease or who simply have high cardiovascular risk.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60950" y="2872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Age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299000"/>
            <a:ext cx="8222100" cy="37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60950" y="2988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Cholesterol</a:t>
            </a:r>
            <a:r>
              <a:rPr lang="en"/>
              <a:t> Levels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269525"/>
            <a:ext cx="8222100" cy="37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518875" y="277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Cholesterol</a:t>
            </a:r>
            <a:r>
              <a:rPr lang="en"/>
              <a:t> Levels 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460950" y="1465175"/>
            <a:ext cx="81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75" y="1514725"/>
            <a:ext cx="8222100" cy="33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290725" y="4923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50 older are more likely to have heart disease.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68850" y="1680350"/>
            <a:ext cx="81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5" y="1721425"/>
            <a:ext cx="8222101" cy="29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60950" y="3043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Asymptomatic is the most common within patients.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552250"/>
            <a:ext cx="8222101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60950" y="2427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 with Heart Disease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182675"/>
            <a:ext cx="8222100" cy="3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60950" y="3219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60950" y="1344900"/>
            <a:ext cx="8007900" cy="2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n" sz="21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1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recision      recall        f1-score          support</a:t>
            </a:r>
            <a:endParaRPr sz="21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0                    0.88              0.83            0.86                   119</a:t>
            </a:r>
            <a:endParaRPr sz="21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1                    0.88              0.92            0.90                   157</a:t>
            </a:r>
            <a:endParaRPr sz="21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                                               0.88                   276</a:t>
            </a:r>
            <a:endParaRPr sz="21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macro avg      0.88            0.87            0.88                    276</a:t>
            </a:r>
            <a:endParaRPr sz="21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weighted avg  0.88            0.88             0.88                   276</a:t>
            </a:r>
            <a:endParaRPr sz="21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