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8" r:id="rId3"/>
    <p:sldId id="284" r:id="rId4"/>
    <p:sldId id="285" r:id="rId5"/>
    <p:sldId id="259" r:id="rId6"/>
    <p:sldId id="263" r:id="rId7"/>
    <p:sldId id="286" r:id="rId8"/>
    <p:sldId id="260" r:id="rId9"/>
    <p:sldId id="283" r:id="rId10"/>
    <p:sldId id="293" r:id="rId11"/>
    <p:sldId id="294" r:id="rId12"/>
    <p:sldId id="295" r:id="rId13"/>
    <p:sldId id="296" r:id="rId14"/>
    <p:sldId id="282" r:id="rId15"/>
    <p:sldId id="270" r:id="rId16"/>
    <p:sldId id="287" r:id="rId17"/>
    <p:sldId id="288" r:id="rId18"/>
    <p:sldId id="289" r:id="rId19"/>
    <p:sldId id="291" r:id="rId20"/>
    <p:sldId id="292" r:id="rId21"/>
    <p:sldId id="298" r:id="rId22"/>
    <p:sldId id="29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660"/>
  </p:normalViewPr>
  <p:slideViewPr>
    <p:cSldViewPr>
      <p:cViewPr>
        <p:scale>
          <a:sx n="75" d="100"/>
          <a:sy n="75" d="100"/>
        </p:scale>
        <p:origin x="-124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A686D-0F7A-4C4A-95B2-3F2FD40B3E1C}" type="datetimeFigureOut">
              <a:rPr lang="zh-CN" altLang="en-US" smtClean="0"/>
              <a:pPr/>
              <a:t>2019/6/22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D97F7-A406-49B5-8AA4-CB593A03BA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95346-B8F0-4430-9EA8-68C12E1E7A4B}" type="slidenum">
              <a:rPr lang="zh-CN" altLang="en-US" smtClean="0"/>
              <a:pPr/>
              <a:t>1</a:t>
            </a:fld>
            <a:endParaRPr lang="en-US" altLang="zh-CN" dirty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D97F7-A406-49B5-8AA4-CB593A03BA6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D97F7-A406-49B5-8AA4-CB593A03BA6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2019/6/22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2019/6/22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2019/6/22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2976" y="1643050"/>
            <a:ext cx="6648256" cy="21591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 smtClean="0"/>
              <a:t>天巡网订票系统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zh-CN" altLang="en-US" sz="4400" dirty="0" smtClean="0"/>
              <a:t>北京万寿路中心</a:t>
            </a:r>
            <a:r>
              <a:rPr lang="en-US" altLang="zh-CN" dirty="0" smtClean="0"/>
              <a:t>WEB</a:t>
            </a:r>
            <a:r>
              <a:rPr lang="en-US" altLang="zh-CN" sz="4400" dirty="0" smtClean="0"/>
              <a:t>1902</a:t>
            </a:r>
            <a:r>
              <a:rPr lang="zh-CN" altLang="en-US" sz="4400" dirty="0" smtClean="0"/>
              <a:t/>
            </a:r>
            <a:br>
              <a:rPr lang="zh-CN" altLang="en-US" sz="4400" dirty="0" smtClean="0"/>
            </a:br>
            <a:r>
              <a:rPr lang="zh-CN" altLang="en-US" sz="3600" dirty="0" smtClean="0"/>
              <a:t>项目汇报</a:t>
            </a:r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4941168"/>
            <a:ext cx="6400800" cy="1032520"/>
          </a:xfrm>
        </p:spPr>
        <p:txBody>
          <a:bodyPr>
            <a:normAutofit/>
          </a:bodyPr>
          <a:lstStyle/>
          <a:p>
            <a:pPr marL="0" indent="0" algn="r" eaLnBrk="1" hangingPunct="1"/>
            <a:r>
              <a:rPr lang="en-US" altLang="zh-CN" sz="1800" dirty="0" smtClean="0">
                <a:latin typeface="+mn-ea"/>
              </a:rPr>
              <a:t>2019</a:t>
            </a:r>
            <a:r>
              <a:rPr lang="zh-CN" altLang="en-US" sz="1800" dirty="0" smtClean="0">
                <a:latin typeface="+mn-ea"/>
              </a:rPr>
              <a:t>年</a:t>
            </a:r>
            <a:r>
              <a:rPr lang="en-US" altLang="zh-CN" sz="1800" dirty="0" smtClean="0">
                <a:latin typeface="+mn-ea"/>
              </a:rPr>
              <a:t>06</a:t>
            </a:r>
            <a:r>
              <a:rPr lang="zh-CN" altLang="en-US" sz="1800" dirty="0" smtClean="0">
                <a:latin typeface="+mn-ea"/>
              </a:rPr>
              <a:t>月</a:t>
            </a:r>
            <a:r>
              <a:rPr lang="en-US" altLang="zh-CN" sz="1800" dirty="0" smtClean="0">
                <a:latin typeface="+mn-ea"/>
              </a:rPr>
              <a:t>21</a:t>
            </a:r>
            <a:r>
              <a:rPr lang="zh-CN" altLang="en-US" sz="1800" dirty="0" smtClean="0">
                <a:latin typeface="+mn-ea"/>
              </a:rPr>
              <a:t>日</a:t>
            </a:r>
            <a:endParaRPr lang="en-US" altLang="zh-CN" sz="1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系统效果展示</a:t>
            </a:r>
            <a:endParaRPr lang="zh-CN" altLang="en-US" sz="2800" b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892971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系统效果展示</a:t>
            </a:r>
            <a:endParaRPr lang="zh-CN" altLang="en-US" sz="2800" b="1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142984"/>
            <a:ext cx="8553450" cy="529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系统效果展示</a:t>
            </a:r>
            <a:endParaRPr lang="zh-CN" altLang="en-US" sz="28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9144001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系统效果展示</a:t>
            </a:r>
            <a:endParaRPr lang="zh-CN" altLang="en-US" sz="28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2575"/>
            <a:ext cx="91440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62611"/>
          <a:stretch>
            <a:fillRect/>
          </a:stretch>
        </p:blipFill>
        <p:spPr bwMode="auto">
          <a:xfrm>
            <a:off x="539552" y="1484784"/>
            <a:ext cx="893763" cy="44028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778098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 smtClean="0"/>
              <a:t>目 录</a:t>
            </a:r>
            <a:endParaRPr lang="zh-CN" altLang="en-US" sz="2800" dirty="0"/>
          </a:p>
        </p:txBody>
      </p:sp>
      <p:pic>
        <p:nvPicPr>
          <p:cNvPr id="7" name="图片 6" descr="u=2987350543,947939899&amp;fm=21&amp;gp=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04664"/>
            <a:ext cx="1285166" cy="36004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00298" y="714356"/>
            <a:ext cx="4003675" cy="5357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/>
          <a:lstStyle>
            <a:lvl1pPr marL="514350" indent="-5143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buNone/>
              <a:defRPr/>
            </a:pP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一、项目成员介绍</a:t>
            </a: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二、系统功能概述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三、效果展示</a:t>
            </a: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latin typeface="宋体" pitchFamily="2" charset="-122"/>
              </a:rPr>
              <a:t>四、系统重点难点分析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五、系统升级计划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系统重点难点分析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1571612"/>
            <a:ext cx="7929618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b="1" dirty="0" smtClean="0"/>
              <a:t>以下内容介绍是以“出票状态功能模块”为例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zh-CN" b="1" dirty="0" smtClean="0"/>
              <a:t>一</a:t>
            </a:r>
            <a:r>
              <a:rPr lang="en-US" altLang="zh-CN" b="1" dirty="0" smtClean="0"/>
              <a:t>.</a:t>
            </a:r>
            <a:r>
              <a:rPr lang="en-US" altLang="zh-CN" b="1" dirty="0" err="1" smtClean="0"/>
              <a:t>order.vue</a:t>
            </a:r>
            <a:r>
              <a:rPr lang="zh-CN" altLang="zh-CN" b="1" dirty="0" smtClean="0"/>
              <a:t>页面是父路由，</a:t>
            </a:r>
            <a:endParaRPr lang="zh-CN" altLang="zh-CN" dirty="0" smtClean="0"/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下面设有：子路由页面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r>
              <a:rPr lang="en-US" altLang="zh-CN" dirty="0" smtClean="0"/>
              <a:t>            order01.vue   ---</a:t>
            </a:r>
            <a:r>
              <a:rPr lang="zh-CN" altLang="zh-CN" dirty="0" smtClean="0"/>
              <a:t>机票订单</a:t>
            </a:r>
          </a:p>
          <a:p>
            <a:r>
              <a:rPr lang="en-US" altLang="zh-CN" dirty="0" smtClean="0"/>
              <a:t>            order02.vue   ---</a:t>
            </a:r>
            <a:r>
              <a:rPr lang="zh-CN" altLang="zh-CN" dirty="0" smtClean="0"/>
              <a:t>来自手机</a:t>
            </a:r>
          </a:p>
          <a:p>
            <a:r>
              <a:rPr lang="en-US" altLang="zh-CN" dirty="0" smtClean="0"/>
              <a:t>            order03.vue   ---</a:t>
            </a:r>
            <a:r>
              <a:rPr lang="zh-CN" altLang="zh-CN" dirty="0" smtClean="0"/>
              <a:t>我的关注</a:t>
            </a:r>
          </a:p>
          <a:p>
            <a:r>
              <a:rPr lang="en-US" altLang="zh-CN" dirty="0" smtClean="0"/>
              <a:t>            order04.vue   ---</a:t>
            </a:r>
            <a:r>
              <a:rPr lang="zh-CN" altLang="zh-CN" dirty="0" smtClean="0"/>
              <a:t>常用信息</a:t>
            </a:r>
          </a:p>
          <a:p>
            <a:r>
              <a:rPr lang="en-US" altLang="zh-CN" dirty="0" smtClean="0"/>
              <a:t>            order05.vue   ---</a:t>
            </a:r>
            <a:r>
              <a:rPr lang="zh-CN" altLang="zh-CN" dirty="0" smtClean="0"/>
              <a:t>账号设置</a:t>
            </a:r>
          </a:p>
          <a:p>
            <a:r>
              <a:rPr lang="en-US" altLang="zh-CN" dirty="0" smtClean="0"/>
              <a:t>            order06.vue   ---</a:t>
            </a:r>
            <a:r>
              <a:rPr lang="zh-CN" altLang="zh-CN" dirty="0" smtClean="0"/>
              <a:t>跳转记录</a:t>
            </a:r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所有页面的跳转都是通过</a:t>
            </a:r>
            <a:r>
              <a:rPr lang="zh-CN" altLang="zh-CN" b="1" dirty="0" smtClean="0"/>
              <a:t>父子路由</a:t>
            </a:r>
            <a:r>
              <a:rPr lang="zh-CN" altLang="zh-CN" dirty="0" smtClean="0"/>
              <a:t>和</a:t>
            </a:r>
            <a:r>
              <a:rPr lang="zh-CN" altLang="zh-CN" b="1" dirty="0" smtClean="0"/>
              <a:t>子子路由</a:t>
            </a:r>
            <a:r>
              <a:rPr lang="zh-CN" altLang="zh-CN" dirty="0" smtClean="0"/>
              <a:t>之间跳转来实现的。 </a:t>
            </a:r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其中：在</a:t>
            </a:r>
            <a:r>
              <a:rPr lang="en-US" altLang="zh-CN" dirty="0" smtClean="0"/>
              <a:t>router.js</a:t>
            </a:r>
            <a:r>
              <a:rPr lang="zh-CN" altLang="zh-CN" dirty="0" smtClean="0"/>
              <a:t>里面运用了</a:t>
            </a:r>
            <a:r>
              <a:rPr lang="zh-CN" altLang="zh-CN" dirty="0" smtClean="0">
                <a:solidFill>
                  <a:srgbClr val="FF0000"/>
                </a:solidFill>
              </a:rPr>
              <a:t>懒加载</a:t>
            </a:r>
            <a:r>
              <a:rPr lang="zh-CN" altLang="zh-CN" dirty="0" smtClean="0"/>
              <a:t>的技术，来引入了</a:t>
            </a:r>
            <a:r>
              <a:rPr lang="en-US" altLang="zh-CN" dirty="0" smtClean="0"/>
              <a:t>order</a:t>
            </a:r>
            <a:r>
              <a:rPr lang="zh-CN" altLang="zh-CN" dirty="0" smtClean="0"/>
              <a:t>父路由，这样节省了内存空间，提高了浏览器的加载速度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系统重点难点分析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1571612"/>
            <a:ext cx="7929618" cy="4462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zh-CN" b="1" dirty="0" smtClean="0"/>
              <a:t>二</a:t>
            </a:r>
            <a:r>
              <a:rPr lang="en-US" altLang="zh-CN" b="1" dirty="0" smtClean="0"/>
              <a:t>. </a:t>
            </a:r>
            <a:r>
              <a:rPr lang="zh-CN" altLang="zh-CN" b="1" dirty="0" smtClean="0"/>
              <a:t>难点：路由间传参</a:t>
            </a:r>
            <a:r>
              <a:rPr lang="en-US" altLang="zh-CN" b="1" dirty="0" smtClean="0"/>
              <a:t>----</a:t>
            </a:r>
            <a:endParaRPr lang="zh-CN" altLang="zh-CN" dirty="0" smtClean="0"/>
          </a:p>
          <a:p>
            <a:r>
              <a:rPr lang="en-US" altLang="zh-CN" b="1" dirty="0" smtClean="0"/>
              <a:t>   order01.vue    </a:t>
            </a:r>
            <a:r>
              <a:rPr lang="zh-CN" altLang="zh-CN" b="1" dirty="0" smtClean="0"/>
              <a:t>机票订单页面</a:t>
            </a:r>
            <a:endParaRPr lang="zh-CN" altLang="zh-CN" dirty="0" smtClean="0"/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实现需求</a:t>
            </a:r>
            <a:r>
              <a:rPr lang="en-US" altLang="zh-CN" dirty="0" smtClean="0"/>
              <a:t>:   </a:t>
            </a:r>
            <a:r>
              <a:rPr lang="zh-CN" altLang="zh-CN" dirty="0" smtClean="0"/>
              <a:t>订单预定功能，非会员订单查询功能</a:t>
            </a:r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主要功能点：选择航班起始时间以及订单状态来显示预定记录。</a:t>
            </a:r>
          </a:p>
          <a:p>
            <a:r>
              <a:rPr lang="en-US" altLang="zh-CN" sz="2400" dirty="0" smtClean="0"/>
              <a:t> </a:t>
            </a:r>
            <a:r>
              <a:rPr lang="zh-CN" altLang="zh-CN" sz="2400" dirty="0" smtClean="0"/>
              <a:t>功能原理：</a:t>
            </a:r>
            <a:endParaRPr lang="en-US" altLang="zh-CN" sz="2400" dirty="0" smtClean="0"/>
          </a:p>
          <a:p>
            <a:r>
              <a:rPr lang="en-US" altLang="zh-CN" dirty="0" smtClean="0"/>
              <a:t>1.</a:t>
            </a:r>
            <a:r>
              <a:rPr lang="zh-CN" altLang="zh-CN" dirty="0" smtClean="0">
                <a:solidFill>
                  <a:srgbClr val="FF0000"/>
                </a:solidFill>
              </a:rPr>
              <a:t>日历组件</a:t>
            </a:r>
            <a:r>
              <a:rPr lang="en-US" altLang="zh-CN" dirty="0" smtClean="0"/>
              <a:t>DatePicker.vue</a:t>
            </a:r>
            <a:r>
              <a:rPr lang="zh-CN" altLang="zh-CN" dirty="0" smtClean="0"/>
              <a:t>—可根据用户需求自主选择航班时间；</a:t>
            </a:r>
          </a:p>
          <a:p>
            <a:r>
              <a:rPr lang="en-US" altLang="zh-CN" dirty="0" smtClean="0"/>
              <a:t>2.</a:t>
            </a:r>
            <a:r>
              <a:rPr lang="zh-CN" altLang="zh-CN" dirty="0" smtClean="0"/>
              <a:t>弹窗组件</a:t>
            </a:r>
            <a:r>
              <a:rPr lang="en-US" altLang="zh-CN" dirty="0" smtClean="0"/>
              <a:t>alert.vue</a:t>
            </a:r>
            <a:r>
              <a:rPr lang="zh-CN" altLang="zh-CN" dirty="0" smtClean="0"/>
              <a:t>—点击查看支持的供应商，可查看此组件，点击时弹出对 </a:t>
            </a:r>
          </a:p>
          <a:p>
            <a:r>
              <a:rPr lang="zh-CN" altLang="zh-CN" dirty="0" smtClean="0"/>
              <a:t>话框，点击确认，弹窗却不消失，因为父组件没有接到弹窗子组件的事件，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>
                <a:solidFill>
                  <a:srgbClr val="FF0000"/>
                </a:solidFill>
              </a:rPr>
              <a:t>—解决：通过</a:t>
            </a:r>
            <a:r>
              <a:rPr lang="en-US" altLang="zh-CN" dirty="0" smtClean="0">
                <a:solidFill>
                  <a:srgbClr val="FF0000"/>
                </a:solidFill>
              </a:rPr>
              <a:t>$emit</a:t>
            </a:r>
            <a:r>
              <a:rPr lang="zh-CN" altLang="zh-CN" dirty="0" smtClean="0">
                <a:solidFill>
                  <a:srgbClr val="FF0000"/>
                </a:solidFill>
              </a:rPr>
              <a:t>子组件将关闭的事件传给父组件。</a:t>
            </a:r>
          </a:p>
          <a:p>
            <a:r>
              <a:rPr lang="en-US" altLang="zh-CN" dirty="0" smtClean="0"/>
              <a:t>3.</a:t>
            </a:r>
            <a:r>
              <a:rPr lang="zh-CN" altLang="zh-CN" dirty="0" smtClean="0">
                <a:solidFill>
                  <a:srgbClr val="FF0000"/>
                </a:solidFill>
              </a:rPr>
              <a:t>图形验证码</a:t>
            </a:r>
            <a:r>
              <a:rPr lang="en-US" altLang="zh-CN" dirty="0" smtClean="0">
                <a:solidFill>
                  <a:srgbClr val="FF0000"/>
                </a:solidFill>
              </a:rPr>
              <a:t>code.vue</a:t>
            </a:r>
            <a:r>
              <a:rPr lang="zh-CN" altLang="zh-CN" dirty="0" smtClean="0"/>
              <a:t>—该部分可点击获取随机验证码，除图形码内容部分有</a:t>
            </a:r>
          </a:p>
          <a:p>
            <a:r>
              <a:rPr lang="zh-CN" altLang="zh-CN" dirty="0" smtClean="0"/>
              <a:t>随机生成的功能，其背景图上的字体，背景色，干扰点以及容器的宽高都有随机生成的功能。</a:t>
            </a:r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技术点 ：对于直接预订页面的非会员订单查询，采用绑定点击事件实现压面的跳转，注意和</a:t>
            </a:r>
            <a:r>
              <a:rPr lang="en-US" altLang="zh-CN" dirty="0" smtClean="0"/>
              <a:t>order06</a:t>
            </a:r>
            <a:r>
              <a:rPr lang="zh-CN" altLang="zh-CN" dirty="0" smtClean="0"/>
              <a:t>中的非会员订单查询依靠路由间跳转传参区分。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系统重点难点分析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1571612"/>
            <a:ext cx="7929618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b="1" dirty="0" smtClean="0"/>
              <a:t>三</a:t>
            </a:r>
            <a:r>
              <a:rPr lang="en-US" altLang="zh-CN" b="1" dirty="0" smtClean="0"/>
              <a:t>.order06.vue     </a:t>
            </a:r>
            <a:r>
              <a:rPr lang="zh-CN" altLang="zh-CN" b="1" dirty="0" smtClean="0"/>
              <a:t>跳转记录页面</a:t>
            </a:r>
            <a:endParaRPr lang="zh-CN" altLang="zh-CN" dirty="0" smtClean="0"/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实现需求：跳转记录。</a:t>
            </a:r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功能描述：展示用户点击过的记录，并且可以实现删除功能。</a:t>
            </a:r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技术难点：从</a:t>
            </a:r>
            <a:r>
              <a:rPr lang="en-US" altLang="zh-CN" dirty="0" smtClean="0"/>
              <a:t>order06</a:t>
            </a:r>
            <a:r>
              <a:rPr lang="zh-CN" altLang="zh-CN" dirty="0" smtClean="0"/>
              <a:t>页面点击</a:t>
            </a:r>
            <a:r>
              <a:rPr lang="en-US" altLang="zh-CN" dirty="0" smtClean="0"/>
              <a:t>-</a:t>
            </a:r>
            <a:r>
              <a:rPr lang="zh-CN" altLang="zh-CN" dirty="0" smtClean="0"/>
              <a:t>非会员订单查询</a:t>
            </a:r>
            <a:r>
              <a:rPr lang="en-US" altLang="zh-CN" dirty="0" smtClean="0"/>
              <a:t>- </a:t>
            </a:r>
            <a:r>
              <a:rPr lang="zh-CN" altLang="zh-CN" dirty="0" smtClean="0"/>
              <a:t>会跳转到</a:t>
            </a:r>
            <a:r>
              <a:rPr lang="en-US" altLang="zh-CN" dirty="0" smtClean="0"/>
              <a:t>order01</a:t>
            </a:r>
            <a:r>
              <a:rPr lang="zh-CN" altLang="zh-CN" dirty="0" smtClean="0"/>
              <a:t>页面并且把参数</a:t>
            </a:r>
            <a:r>
              <a:rPr lang="en-US" altLang="zh-CN" dirty="0" err="1" smtClean="0"/>
              <a:t>abl</a:t>
            </a:r>
            <a:r>
              <a:rPr lang="zh-CN" altLang="zh-CN" dirty="0" smtClean="0"/>
              <a:t>传给</a:t>
            </a:r>
            <a:r>
              <a:rPr lang="en-US" altLang="zh-CN" dirty="0" smtClean="0"/>
              <a:t>order01</a:t>
            </a:r>
            <a:r>
              <a:rPr lang="zh-CN" altLang="zh-CN" dirty="0" smtClean="0"/>
              <a:t>页面，这里就涉及到了</a:t>
            </a:r>
            <a:r>
              <a:rPr lang="zh-CN" altLang="zh-CN" dirty="0" smtClean="0">
                <a:solidFill>
                  <a:srgbClr val="FF0000"/>
                </a:solidFill>
              </a:rPr>
              <a:t>子路由间跳转并且传参的问题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en-US" altLang="zh-CN" dirty="0" smtClean="0"/>
              <a:t>  </a:t>
            </a:r>
            <a:r>
              <a:rPr lang="zh-CN" altLang="zh-CN" dirty="0" smtClean="0">
                <a:solidFill>
                  <a:srgbClr val="FF0000"/>
                </a:solidFill>
              </a:rPr>
              <a:t>解决：运用的技术是</a:t>
            </a:r>
            <a:r>
              <a:rPr lang="en-US" altLang="zh-CN" dirty="0" smtClean="0">
                <a:solidFill>
                  <a:srgbClr val="FF0000"/>
                </a:solidFill>
              </a:rPr>
              <a:t>query</a:t>
            </a:r>
            <a:r>
              <a:rPr lang="zh-CN" altLang="zh-CN" dirty="0" smtClean="0">
                <a:solidFill>
                  <a:srgbClr val="FF0000"/>
                </a:solidFill>
              </a:rPr>
              <a:t>传参，在目标</a:t>
            </a:r>
            <a:r>
              <a:rPr lang="en-US" altLang="zh-CN" dirty="0" smtClean="0">
                <a:solidFill>
                  <a:srgbClr val="FF0000"/>
                </a:solidFill>
              </a:rPr>
              <a:t>order01</a:t>
            </a:r>
            <a:r>
              <a:rPr lang="zh-CN" altLang="zh-CN" dirty="0" smtClean="0">
                <a:solidFill>
                  <a:srgbClr val="FF0000"/>
                </a:solidFill>
              </a:rPr>
              <a:t>路由界面必须要接收参数，通过</a:t>
            </a:r>
            <a:r>
              <a:rPr lang="en-US" altLang="zh-CN" dirty="0" err="1" smtClean="0">
                <a:solidFill>
                  <a:srgbClr val="FF0000"/>
                </a:solidFill>
              </a:rPr>
              <a:t>this.$route.query.abl</a:t>
            </a:r>
            <a:r>
              <a:rPr lang="zh-CN" altLang="zh-CN" dirty="0" smtClean="0">
                <a:solidFill>
                  <a:srgbClr val="FF0000"/>
                </a:solidFill>
              </a:rPr>
              <a:t>来接收参数，不能使用</a:t>
            </a:r>
            <a:r>
              <a:rPr lang="en-US" altLang="zh-CN" dirty="0" err="1" smtClean="0">
                <a:solidFill>
                  <a:srgbClr val="FF0000"/>
                </a:solidFill>
              </a:rPr>
              <a:t>params</a:t>
            </a:r>
            <a:r>
              <a:rPr lang="zh-CN" altLang="zh-CN" dirty="0" smtClean="0">
                <a:solidFill>
                  <a:srgbClr val="FF0000"/>
                </a:solidFill>
              </a:rPr>
              <a:t>方法，若使用，重新加载页面的时会丢失传入的参数。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系统重点难点分析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1571612"/>
            <a:ext cx="7929618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</a:t>
            </a:r>
            <a:r>
              <a:rPr lang="en-US" altLang="zh-CN" b="1" dirty="0" smtClean="0"/>
              <a:t>. order05.vue   </a:t>
            </a:r>
            <a:r>
              <a:rPr lang="zh-CN" altLang="zh-CN" b="1" dirty="0" smtClean="0"/>
              <a:t>账号设置页面</a:t>
            </a:r>
            <a:endParaRPr lang="zh-CN" altLang="zh-CN" dirty="0" smtClean="0"/>
          </a:p>
          <a:p>
            <a:r>
              <a:rPr lang="zh-CN" altLang="zh-CN" dirty="0" smtClean="0"/>
              <a:t>实现需求：记录并修改用户详细信息。</a:t>
            </a:r>
          </a:p>
          <a:p>
            <a:r>
              <a:rPr lang="zh-CN" altLang="zh-CN" dirty="0" smtClean="0"/>
              <a:t>功能描述：可设置用户详细信息，实现与第三方</a:t>
            </a:r>
            <a:r>
              <a:rPr lang="en-US" altLang="zh-CN" dirty="0" smtClean="0"/>
              <a:t>APP</a:t>
            </a:r>
            <a:r>
              <a:rPr lang="zh-CN" altLang="zh-CN" dirty="0" smtClean="0"/>
              <a:t>的相互绑定，在登录页面通过二维码扫描实现便捷登录，后期待提升功能，此处可展示微博的绑定连接页面。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62611"/>
          <a:stretch>
            <a:fillRect/>
          </a:stretch>
        </p:blipFill>
        <p:spPr bwMode="auto">
          <a:xfrm>
            <a:off x="539552" y="1484784"/>
            <a:ext cx="893763" cy="44028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778098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 smtClean="0"/>
              <a:t>目 录</a:t>
            </a:r>
            <a:endParaRPr lang="zh-CN" altLang="en-US" sz="2800" dirty="0"/>
          </a:p>
        </p:txBody>
      </p:sp>
      <p:pic>
        <p:nvPicPr>
          <p:cNvPr id="7" name="图片 6" descr="u=2987350543,947939899&amp;fm=21&amp;gp=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04664"/>
            <a:ext cx="1285166" cy="36004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00298" y="714356"/>
            <a:ext cx="4003675" cy="5357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/>
          <a:lstStyle>
            <a:lvl1pPr marL="514350" indent="-5143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buNone/>
              <a:defRPr/>
            </a:pP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一、项目成员介绍</a:t>
            </a: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二、系统功能概述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三、效果展示</a:t>
            </a: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四、系统重点难点分析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latin typeface="宋体" pitchFamily="2" charset="-122"/>
              </a:rPr>
              <a:t>五、系统升级计划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778098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 smtClean="0"/>
              <a:t>目 录</a:t>
            </a:r>
            <a:endParaRPr lang="zh-CN" alt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62611"/>
          <a:stretch>
            <a:fillRect/>
          </a:stretch>
        </p:blipFill>
        <p:spPr bwMode="auto">
          <a:xfrm>
            <a:off x="539552" y="1484784"/>
            <a:ext cx="893763" cy="44028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643174" y="785794"/>
            <a:ext cx="4003675" cy="55721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/>
          <a:lstStyle>
            <a:lvl1pPr marL="514350" indent="-5143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buNone/>
              <a:defRPr/>
            </a:pP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latin typeface="宋体" pitchFamily="2" charset="-122"/>
              </a:rPr>
              <a:t>一、项目成员介绍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二、系统功能概述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三、系统效果展示 </a:t>
            </a: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四、系统重点难点分析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五、系统升级计划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系统升级计划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1571612"/>
            <a:ext cx="792961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► </a:t>
            </a:r>
            <a:r>
              <a:rPr lang="zh-CN" altLang="zh-CN" dirty="0" smtClean="0"/>
              <a:t>手机</a:t>
            </a:r>
            <a:r>
              <a:rPr lang="zh-CN" altLang="zh-CN" dirty="0" smtClean="0"/>
              <a:t>验证码功能，由于发短信功能</a:t>
            </a:r>
            <a:r>
              <a:rPr lang="zh-CN" altLang="zh-CN" dirty="0" smtClean="0"/>
              <a:t>需要</a:t>
            </a:r>
            <a:r>
              <a:rPr lang="zh-CN" altLang="en-US" dirty="0" smtClean="0"/>
              <a:t>服务器支持</a:t>
            </a:r>
            <a:r>
              <a:rPr lang="zh-CN" altLang="zh-CN" dirty="0" smtClean="0"/>
              <a:t>，</a:t>
            </a:r>
            <a:r>
              <a:rPr lang="zh-CN" altLang="zh-CN" dirty="0" smtClean="0"/>
              <a:t>后期可以添加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en-US" dirty="0" smtClean="0"/>
              <a:t>► </a:t>
            </a:r>
            <a:r>
              <a:rPr lang="zh-CN" altLang="zh-CN" dirty="0" smtClean="0"/>
              <a:t>来自</a:t>
            </a:r>
            <a:r>
              <a:rPr lang="zh-CN" altLang="zh-CN" dirty="0" smtClean="0"/>
              <a:t>手机的航班信息</a:t>
            </a:r>
            <a:r>
              <a:rPr lang="zh-CN" altLang="zh-CN" dirty="0" smtClean="0"/>
              <a:t>，手机</a:t>
            </a:r>
            <a:r>
              <a:rPr lang="zh-CN" altLang="zh-CN" dirty="0" smtClean="0"/>
              <a:t>扫描二维码后查询的航班信息，可以同步到</a:t>
            </a:r>
            <a:r>
              <a:rPr lang="en-US" altLang="zh-CN" dirty="0" smtClean="0"/>
              <a:t>PC</a:t>
            </a:r>
            <a:r>
              <a:rPr lang="zh-CN" altLang="zh-CN" dirty="0" smtClean="0"/>
              <a:t>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en-US" dirty="0" smtClean="0"/>
              <a:t>► </a:t>
            </a:r>
            <a:r>
              <a:rPr lang="zh-CN" altLang="zh-CN" dirty="0" smtClean="0"/>
              <a:t>需要</a:t>
            </a:r>
            <a:r>
              <a:rPr lang="zh-CN" altLang="zh-CN" dirty="0" smtClean="0"/>
              <a:t>显示关注的</a:t>
            </a:r>
            <a:r>
              <a:rPr lang="zh-CN" altLang="zh-CN" dirty="0" smtClean="0"/>
              <a:t>信息</a:t>
            </a:r>
            <a:endParaRPr lang="zh-CN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心得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1571613"/>
            <a:ext cx="792961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♥    赵睿：</a:t>
            </a:r>
            <a:endParaRPr lang="en-US" altLang="zh-CN" dirty="0" smtClean="0"/>
          </a:p>
          <a:p>
            <a:r>
              <a:rPr lang="zh-CN" altLang="en-US" dirty="0" smtClean="0"/>
              <a:t>        之前一直都是一个人做项目，遇见的问题也可以自己解决，这次是团队项目，虽然自己只负责一个很小的功能，但是，考虑的比自己做的要考虑的更全，需要考虑到自己的代码和团队的代码更好的融合起来。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4348" y="2857496"/>
            <a:ext cx="792961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♥    申彩霞：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这次项目让我收获很多，团队合作时候的紧迫感让我效率提高了不少，很多时候我都想停下来看会儿电视剧，看到组员每天晚上很晚才回去，每天都在大声讨论，激励了我，谢谢 </a:t>
            </a:r>
            <a:r>
              <a:rPr lang="en-US" altLang="zh-CN" dirty="0" smtClean="0"/>
              <a:t>^_^</a:t>
            </a:r>
            <a:r>
              <a:rPr lang="zh-CN" altLang="en-US" dirty="0" smtClean="0"/>
              <a:t>。        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4348" y="4214818"/>
            <a:ext cx="792961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♥    孟林：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第一次跟团队一起做项目，收获还是很多的，通过这近三周的学习，发现自己在功能实现方面的能力有很大的欠缺，不能很好地将学过的理论知识应用于实际开发中的问题解决，在后续工作学习中仍需改进。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14348" y="5500702"/>
            <a:ext cx="792961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♥    </a:t>
            </a:r>
            <a:r>
              <a:rPr lang="zh-CN" altLang="en-US" b="1" dirty="0" smtClean="0"/>
              <a:t>周弦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我们这个团队技术能力参差不齐，没有一个人在做项目时抱怨，而是发挥自己的优势互帮互助，相互鼓励，积极思考。最后项目完成的很好。赞！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358bcaa4f85cccaa198d492a12afc9f8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57166"/>
            <a:ext cx="9144000" cy="571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43306" y="1500174"/>
            <a:ext cx="1576072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谢谢</a:t>
            </a:r>
            <a:endParaRPr lang="zh-CN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7950" y="5572140"/>
            <a:ext cx="2563522" cy="8617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Debug</a:t>
            </a:r>
            <a:r>
              <a:rPr lang="zh-CN" altLang="en-US" b="1" u="sng" dirty="0" smtClean="0"/>
              <a:t>联盟</a:t>
            </a:r>
            <a:endParaRPr lang="en-US" altLang="zh-CN" b="1" u="sng" dirty="0" smtClean="0"/>
          </a:p>
          <a:p>
            <a:endParaRPr lang="en-US" altLang="zh-CN" dirty="0" smtClean="0"/>
          </a:p>
          <a:p>
            <a:r>
              <a:rPr lang="zh-CN" altLang="en-US" sz="1400" b="1" dirty="0" smtClean="0"/>
              <a:t>周</a:t>
            </a:r>
            <a:r>
              <a:rPr lang="zh-CN" altLang="en-US" sz="1400" b="1" dirty="0" smtClean="0"/>
              <a:t>弦</a:t>
            </a:r>
            <a:r>
              <a:rPr lang="zh-CN" altLang="en-US" sz="1400" dirty="0" smtClean="0"/>
              <a:t> 申彩霞 孟林 马佳威 赵睿 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15082"/>
            <a:ext cx="353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>
                <a:solidFill>
                  <a:srgbClr val="002060"/>
                </a:solidFill>
              </a:rPr>
              <a:t>https://github.com/wiserui/txw.git</a:t>
            </a:r>
            <a:endParaRPr lang="zh-CN" altLang="en-US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907704" y="274638"/>
            <a:ext cx="6779096" cy="634082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项目成员介绍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472" y="1643050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组长：周弦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71472" y="2571744"/>
            <a:ext cx="4643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成员：</a:t>
            </a:r>
            <a:r>
              <a:rPr lang="zh-CN" altLang="zh-CN" dirty="0" smtClean="0"/>
              <a:t>赵睿、申彩霞、孟</a:t>
            </a:r>
            <a:r>
              <a:rPr lang="zh-CN" altLang="en-US" dirty="0" smtClean="0"/>
              <a:t>林</a:t>
            </a:r>
            <a:r>
              <a:rPr lang="zh-CN" altLang="zh-CN" dirty="0" smtClean="0"/>
              <a:t>、马佳威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778098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 smtClean="0"/>
              <a:t>目 录</a:t>
            </a:r>
            <a:endParaRPr lang="zh-CN" alt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62611"/>
          <a:stretch>
            <a:fillRect/>
          </a:stretch>
        </p:blipFill>
        <p:spPr bwMode="auto">
          <a:xfrm>
            <a:off x="539552" y="1484784"/>
            <a:ext cx="893763" cy="44028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786050" y="928670"/>
            <a:ext cx="4003675" cy="592933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/>
          <a:lstStyle>
            <a:lvl1pPr marL="514350" indent="-5143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buNone/>
              <a:defRPr/>
            </a:pP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一、项目成员介绍</a:t>
            </a: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latin typeface="宋体" pitchFamily="2" charset="-122"/>
              </a:rPr>
              <a:t>二、系统功能概述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三、系统效果展示 </a:t>
            </a: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四、系统重点难点分析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五、系统升级计划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系统功能概览</a:t>
            </a:r>
            <a:endParaRPr lang="zh-CN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8596" y="2071678"/>
            <a:ext cx="7992888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功能介绍：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该系统是旅游订票系统</a:t>
            </a:r>
            <a:r>
              <a:rPr lang="zh-CN" altLang="en-US" dirty="0" smtClean="0"/>
              <a:t>，使用的是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框架组件开发实现</a:t>
            </a:r>
            <a:r>
              <a:rPr lang="zh-CN" altLang="en-US" dirty="0" smtClean="0"/>
              <a:t>，功能</a:t>
            </a:r>
            <a:r>
              <a:rPr lang="zh-CN" altLang="en-US" dirty="0" smtClean="0"/>
              <a:t>包含注册、登录、首页、及后端等模块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系统目前实现的只是一个部分订票流程</a:t>
            </a:r>
            <a:endParaRPr lang="en-US" altLang="zh-CN" dirty="0" smtClean="0"/>
          </a:p>
          <a:p>
            <a:endParaRPr lang="en-US" altLang="zh-CN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b="1" dirty="0" smtClean="0"/>
              <a:t>注册、登录</a:t>
            </a:r>
            <a:r>
              <a:rPr lang="zh-CN" altLang="en-US" dirty="0" smtClean="0"/>
              <a:t>：用户注册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登录功能；</a:t>
            </a:r>
            <a:endParaRPr lang="en-US" altLang="zh-CN" dirty="0" smtClean="0"/>
          </a:p>
          <a:p>
            <a:endParaRPr lang="en-US" altLang="zh-CN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b="1" dirty="0" smtClean="0"/>
              <a:t>首页</a:t>
            </a:r>
            <a:r>
              <a:rPr lang="zh-CN" altLang="en-US" dirty="0" smtClean="0"/>
              <a:t>：门户首页</a:t>
            </a:r>
            <a:endParaRPr lang="en-US" altLang="zh-CN" dirty="0" smtClean="0"/>
          </a:p>
          <a:p>
            <a:endParaRPr lang="en-US" altLang="zh-CN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b="1" dirty="0" smtClean="0"/>
              <a:t>后端系统</a:t>
            </a:r>
            <a:r>
              <a:rPr lang="zh-CN" altLang="en-US" dirty="0" smtClean="0"/>
              <a:t>：网上选座，订单信息，乘机人，关注等模块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系统功能概览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8478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/>
              <a:t>2</a:t>
            </a:r>
            <a:r>
              <a:rPr lang="zh-CN" altLang="en-US" dirty="0" smtClean="0"/>
              <a:t>、系统流程图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114550"/>
            <a:ext cx="6438925" cy="29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62611"/>
          <a:stretch>
            <a:fillRect/>
          </a:stretch>
        </p:blipFill>
        <p:spPr bwMode="auto">
          <a:xfrm>
            <a:off x="539552" y="1484784"/>
            <a:ext cx="893763" cy="44028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778098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 smtClean="0"/>
              <a:t>目 录</a:t>
            </a:r>
            <a:endParaRPr lang="zh-CN" alt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00298" y="714356"/>
            <a:ext cx="4003675" cy="5357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/>
          <a:lstStyle>
            <a:lvl1pPr marL="514350" indent="-5143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buNone/>
              <a:defRPr/>
            </a:pP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一、项目成员介绍</a:t>
            </a: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二、系统功能概述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latin typeface="宋体" pitchFamily="2" charset="-122"/>
              </a:rPr>
              <a:t>三、系统效果展示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四、系统重点难点分析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五、系统升级计划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系统效果展示</a:t>
            </a:r>
            <a:endParaRPr lang="zh-CN" altLang="en-US" sz="2800" b="1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914400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系统效果展示</a:t>
            </a:r>
            <a:endParaRPr lang="zh-CN" altLang="en-US" sz="2800" b="1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7738"/>
            <a:ext cx="91440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1830</TotalTime>
  <Words>868</Words>
  <Application>Microsoft Office PowerPoint</Application>
  <PresentationFormat>全屏显示(4:3)</PresentationFormat>
  <Paragraphs>120</Paragraphs>
  <Slides>22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暗香扑面</vt:lpstr>
      <vt:lpstr>天巡网订票系统 北京万寿路中心WEB1902 项目汇报</vt:lpstr>
      <vt:lpstr>目 录</vt:lpstr>
      <vt:lpstr>幻灯片 3</vt:lpstr>
      <vt:lpstr>目 录</vt:lpstr>
      <vt:lpstr>系统功能概览</vt:lpstr>
      <vt:lpstr>系统功能概览</vt:lpstr>
      <vt:lpstr>目 录</vt:lpstr>
      <vt:lpstr>系统效果展示</vt:lpstr>
      <vt:lpstr>系统效果展示</vt:lpstr>
      <vt:lpstr>系统效果展示</vt:lpstr>
      <vt:lpstr>系统效果展示</vt:lpstr>
      <vt:lpstr>系统效果展示</vt:lpstr>
      <vt:lpstr>系统效果展示</vt:lpstr>
      <vt:lpstr>目 录</vt:lpstr>
      <vt:lpstr>系统重点难点分析</vt:lpstr>
      <vt:lpstr>系统重点难点分析</vt:lpstr>
      <vt:lpstr>系统重点难点分析</vt:lpstr>
      <vt:lpstr>系统重点难点分析</vt:lpstr>
      <vt:lpstr>目 录</vt:lpstr>
      <vt:lpstr>系统升级计划</vt:lpstr>
      <vt:lpstr>心得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xuyf-PC</dc:creator>
  <cp:lastModifiedBy>user</cp:lastModifiedBy>
  <cp:revision>262</cp:revision>
  <dcterms:created xsi:type="dcterms:W3CDTF">2016-03-31T01:29:45Z</dcterms:created>
  <dcterms:modified xsi:type="dcterms:W3CDTF">2019-06-22T05:45:39Z</dcterms:modified>
</cp:coreProperties>
</file>