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6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slvpn.lginnotek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0170" y="0"/>
            <a:ext cx="5911990" cy="908720"/>
          </a:xfrm>
        </p:spPr>
        <p:txBody>
          <a:bodyPr>
            <a:normAutofit/>
          </a:bodyPr>
          <a:lstStyle/>
          <a:p>
            <a:pPr algn="l"/>
            <a:r>
              <a:rPr lang="ko-KR" altLang="en-US" sz="3000" dirty="0" err="1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휴직자</a:t>
            </a:r>
            <a:r>
              <a:rPr lang="ko-KR" altLang="en-US" sz="3000" dirty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 연말 정산 안내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60325" cmpd="thickThin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512" y="908720"/>
            <a:ext cx="9001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5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 </a:t>
            </a:r>
            <a:r>
              <a:rPr lang="ko-KR" altLang="en-US" sz="15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휴직자</a:t>
            </a:r>
            <a:r>
              <a:rPr lang="ko-KR" altLang="en-US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VPN </a:t>
            </a:r>
            <a:r>
              <a:rPr lang="ko-KR" altLang="en-US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사용안내</a:t>
            </a:r>
          </a:p>
          <a:p>
            <a:r>
              <a:rPr lang="ko-KR" altLang="en-US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     </a:t>
            </a:r>
            <a:r>
              <a:rPr lang="en-US" altLang="ko-KR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 </a:t>
            </a:r>
            <a:r>
              <a:rPr lang="ko-KR" altLang="en-US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접속 경로 </a:t>
            </a:r>
            <a:r>
              <a:rPr lang="en-US" altLang="ko-KR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  <a:hlinkClick r:id="rId2"/>
              </a:rPr>
              <a:t>Http://sslvpn.lginnotek.com</a:t>
            </a:r>
            <a:endParaRPr lang="ko-KR" altLang="en-US" sz="15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     </a:t>
            </a:r>
            <a:r>
              <a:rPr lang="en-US" altLang="ko-KR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 SSO </a:t>
            </a:r>
            <a:r>
              <a:rPr lang="ko-KR" altLang="en-US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접속 </a:t>
            </a:r>
            <a:r>
              <a:rPr lang="en-US" altLang="ko-KR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5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휴직전</a:t>
            </a:r>
            <a:r>
              <a:rPr lang="ko-KR" altLang="en-US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사용하던 </a:t>
            </a:r>
            <a:r>
              <a:rPr lang="en-US" altLang="ko-KR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ID/PW </a:t>
            </a:r>
            <a:r>
              <a:rPr lang="ko-KR" altLang="en-US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동일      </a:t>
            </a:r>
            <a:r>
              <a:rPr lang="en-US" altLang="ko-KR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접속 문의 </a:t>
            </a:r>
            <a:r>
              <a:rPr lang="en-US" altLang="ko-KR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IT Helpdesk 1661-8005</a:t>
            </a:r>
            <a:endParaRPr lang="ko-KR" altLang="en-US" sz="15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 </a:t>
            </a:r>
          </a:p>
          <a:p>
            <a:r>
              <a:rPr lang="en-US" altLang="ko-KR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2. </a:t>
            </a:r>
            <a:r>
              <a:rPr lang="ko-KR" altLang="en-US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연말정산 시스템 입력기간 </a:t>
            </a:r>
            <a:r>
              <a:rPr lang="en-US" altLang="ko-KR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1.17(</a:t>
            </a:r>
            <a:r>
              <a:rPr lang="ko-KR" altLang="en-US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월</a:t>
            </a:r>
            <a:r>
              <a:rPr lang="en-US" altLang="ko-KR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14:00 ~ 1.25(</a:t>
            </a:r>
            <a:r>
              <a:rPr lang="ko-KR" altLang="en-US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화</a:t>
            </a:r>
            <a:r>
              <a:rPr lang="en-US" altLang="ko-KR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17:30</a:t>
            </a:r>
            <a:endParaRPr lang="ko-KR" altLang="en-US" sz="15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</a:t>
            </a:r>
            <a:r>
              <a:rPr lang="en-US" altLang="ko-KR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연말정산 상담 </a:t>
            </a:r>
            <a:r>
              <a:rPr lang="en-US" altLang="ko-KR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Desk </a:t>
            </a:r>
            <a:r>
              <a:rPr lang="ko-KR" altLang="en-US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문의전화 </a:t>
            </a:r>
            <a:r>
              <a:rPr lang="en-US" altLang="ko-KR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02)1877-1095</a:t>
            </a:r>
            <a:endParaRPr lang="ko-KR" altLang="en-US" sz="15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</a:t>
            </a:r>
            <a:r>
              <a:rPr lang="en-US" altLang="ko-KR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국세청 간소화 서비스 </a:t>
            </a:r>
            <a:r>
              <a:rPr lang="en-US" altLang="ko-KR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Open </a:t>
            </a:r>
            <a:r>
              <a:rPr lang="ko-KR" altLang="en-US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예정일 </a:t>
            </a:r>
            <a:r>
              <a:rPr lang="en-US" altLang="ko-KR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1.15(</a:t>
            </a:r>
            <a:r>
              <a:rPr lang="ko-KR" altLang="en-US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토</a:t>
            </a:r>
            <a:r>
              <a:rPr lang="en-US" altLang="ko-KR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5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 </a:t>
            </a:r>
          </a:p>
          <a:p>
            <a:r>
              <a:rPr lang="en-US" altLang="ko-KR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 </a:t>
            </a:r>
            <a:r>
              <a:rPr lang="ko-KR" altLang="en-US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기타사항</a:t>
            </a:r>
          </a:p>
          <a:p>
            <a:r>
              <a:rPr lang="ko-KR" altLang="en-US" sz="15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lang="en-US" altLang="ko-KR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lang="ko-KR" altLang="en-US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5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Inno</a:t>
            </a:r>
            <a:r>
              <a:rPr lang="en-US" altLang="ko-KR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HR</a:t>
            </a:r>
            <a:r>
              <a:rPr lang="ko-KR" altLang="en-US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시스템이 변경되어 </a:t>
            </a:r>
            <a:r>
              <a:rPr lang="ko-KR" altLang="en-US" sz="1500" b="1" u="sng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사무직은 대리신청이 불가</a:t>
            </a:r>
            <a:r>
              <a:rPr lang="ko-KR" altLang="en-US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합니다</a:t>
            </a:r>
            <a:r>
              <a:rPr lang="en-US" altLang="ko-KR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15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</a:t>
            </a:r>
            <a:r>
              <a:rPr lang="en-US" altLang="ko-KR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서류 취합 시 각 </a:t>
            </a:r>
            <a:r>
              <a:rPr lang="ko-KR" altLang="en-US" sz="15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페이지별</a:t>
            </a:r>
            <a:r>
              <a:rPr lang="ko-KR" altLang="en-US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우측 상단에 </a:t>
            </a:r>
            <a:r>
              <a:rPr lang="ko-KR" altLang="en-US" sz="15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사번</a:t>
            </a:r>
            <a:r>
              <a:rPr lang="en-US" altLang="ko-KR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이름 기재 및 </a:t>
            </a:r>
            <a:r>
              <a:rPr lang="en-US" altLang="ko-KR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'</a:t>
            </a:r>
            <a:r>
              <a:rPr lang="ko-KR" altLang="en-US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소득공제신고서‘ 본인 서명이 누락  되어 있는지</a:t>
            </a:r>
          </a:p>
          <a:p>
            <a:r>
              <a:rPr lang="ko-KR" altLang="en-US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확인 해주시고 </a:t>
            </a:r>
            <a:r>
              <a:rPr lang="ko-KR" altLang="en-US" sz="15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미작성</a:t>
            </a:r>
            <a:r>
              <a:rPr lang="ko-KR" altLang="en-US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건은 작성 후 제출 바랍니다</a:t>
            </a:r>
            <a:r>
              <a:rPr lang="en-US" altLang="ko-KR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15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</a:t>
            </a:r>
            <a:r>
              <a:rPr lang="en-US" altLang="ko-KR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각 팀 연말정산 </a:t>
            </a:r>
            <a:r>
              <a:rPr lang="ko-KR" altLang="en-US" sz="15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서류제출시</a:t>
            </a:r>
            <a:r>
              <a:rPr lang="ko-KR" altLang="en-US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500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휴직자</a:t>
            </a:r>
            <a:r>
              <a:rPr lang="ko-KR" altLang="en-US" sz="15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서류 포함하여 </a:t>
            </a:r>
            <a:r>
              <a:rPr lang="ko-KR" altLang="en-US" sz="1500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제출</a:t>
            </a:r>
            <a:r>
              <a:rPr lang="ko-KR" altLang="en-US" sz="15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되어야합니다</a:t>
            </a:r>
            <a:r>
              <a:rPr lang="en-US" altLang="ko-KR" sz="15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15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25069"/>
            <a:ext cx="69818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09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9</Words>
  <Application>Microsoft Office PowerPoint</Application>
  <PresentationFormat>화면 슬라이드 쇼(4:3)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LG스마트체 Regular</vt:lpstr>
      <vt:lpstr>LG스마트체2.0 Bold</vt:lpstr>
      <vt:lpstr>맑은 고딕</vt:lpstr>
      <vt:lpstr>Arial</vt:lpstr>
      <vt:lpstr>Office 테마</vt:lpstr>
      <vt:lpstr>휴직자 연말 정산 안내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 HR 개인 정보 등록 안내</dc:title>
  <dc:creator>Microsoft Corporation</dc:creator>
  <cp:lastModifiedBy>신은지</cp:lastModifiedBy>
  <cp:revision>11</cp:revision>
  <dcterms:created xsi:type="dcterms:W3CDTF">2006-10-05T04:04:58Z</dcterms:created>
  <dcterms:modified xsi:type="dcterms:W3CDTF">2022-01-11T14:52:26Z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56ec4f-41b4-4f73-af44-e5c120342660_Enabled">
    <vt:lpwstr>true</vt:lpwstr>
  </property>
  <property fmtid="{D5CDD505-2E9C-101B-9397-08002B2CF9AE}" pid="3" name="MSIP_Label_d456ec4f-41b4-4f73-af44-e5c120342660_SetDate">
    <vt:lpwstr>2022-01-11T14:47:57Z</vt:lpwstr>
  </property>
  <property fmtid="{D5CDD505-2E9C-101B-9397-08002B2CF9AE}" pid="4" name="MSIP_Label_d456ec4f-41b4-4f73-af44-e5c120342660_Method">
    <vt:lpwstr>Privileged</vt:lpwstr>
  </property>
  <property fmtid="{D5CDD505-2E9C-101B-9397-08002B2CF9AE}" pid="5" name="MSIP_Label_d456ec4f-41b4-4f73-af44-e5c120342660_Name">
    <vt:lpwstr>Public</vt:lpwstr>
  </property>
  <property fmtid="{D5CDD505-2E9C-101B-9397-08002B2CF9AE}" pid="6" name="MSIP_Label_d456ec4f-41b4-4f73-af44-e5c120342660_SiteId">
    <vt:lpwstr>e6c7989d-a5fe-4b7b-a335-3288406db2fd</vt:lpwstr>
  </property>
  <property fmtid="{D5CDD505-2E9C-101B-9397-08002B2CF9AE}" pid="7" name="MSIP_Label_d456ec4f-41b4-4f73-af44-e5c120342660_ActionId">
    <vt:lpwstr>dd0fbb8e-6630-4799-8230-46f9edbdd84f</vt:lpwstr>
  </property>
  <property fmtid="{D5CDD505-2E9C-101B-9397-08002B2CF9AE}" pid="8" name="MSIP_Label_d456ec4f-41b4-4f73-af44-e5c120342660_ContentBits">
    <vt:lpwstr>0</vt:lpwstr>
  </property>
</Properties>
</file>