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59" r:id="rId6"/>
    <p:sldId id="257" r:id="rId7"/>
    <p:sldId id="258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2">
            <a:extLst>
              <a:ext uri="{FF2B5EF4-FFF2-40B4-BE49-F238E27FC236}">
                <a16:creationId xmlns:a16="http://schemas.microsoft.com/office/drawing/2014/main" id="{7E83A431-E886-45B8-96CF-2CBE6EC45A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A5E43FB8-310B-458D-A3B9-EAD4571CF80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13CB18E-0617-4516-94EE-A192C5AE0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1BE978CE-7C0E-47CD-A542-06AA68991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5875F5DD-B3A7-4172-BC4B-8B5CEFE67C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A666E7-D76B-4149-B693-19D5C8854820}"/>
              </a:ext>
            </a:extLst>
          </p:cNvPr>
          <p:cNvSpPr txBox="1"/>
          <p:nvPr/>
        </p:nvSpPr>
        <p:spPr>
          <a:xfrm>
            <a:off x="2649449" y="1772816"/>
            <a:ext cx="459909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Matrix tool </a:t>
            </a:r>
            <a:r>
              <a:rPr lang="ko-KR" altLang="en-US" sz="2400" dirty="0" smtClean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성능 개선</a:t>
            </a:r>
            <a:endParaRPr lang="ko-KR" altLang="en-US" sz="2400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735E7-64B9-439A-A164-FD123AC4B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C8649C6-C596-4036-98B1-FB824AF520DC}"/>
              </a:ext>
            </a:extLst>
          </p:cNvPr>
          <p:cNvGrpSpPr/>
          <p:nvPr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D68524-932C-4CA7-9781-99B3850482F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E2A48B-EFFD-4911-A0DB-D2F41030AB98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7BD5C4-671F-4010-908E-4A80068915FF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015E2F-FB69-4141-8242-9149B65EA3E3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D58E0D-B4D9-47FC-8742-0BF8EDC25982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0DB3BA-F1AA-43D6-B3ED-12C84EB701A3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DBE8E51-ED2C-4561-A4D2-CCAEA2116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999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3" y="1926128"/>
            <a:ext cx="3656969" cy="23549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4074" y="1009337"/>
            <a:ext cx="360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GetTestResult.py </a:t>
            </a:r>
            <a:r>
              <a:rPr lang="ko-KR" altLang="en-US" sz="1600" dirty="0" smtClean="0"/>
              <a:t>이용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777343" y="1081942"/>
            <a:ext cx="3685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GetTestResult.py </a:t>
            </a:r>
            <a:r>
              <a:rPr lang="ko-KR" altLang="en-US" sz="1600" dirty="0" smtClean="0"/>
              <a:t>없애고 </a:t>
            </a:r>
            <a:r>
              <a:rPr lang="en-US" altLang="ko-KR" sz="1600" dirty="0" smtClean="0"/>
              <a:t>main</a:t>
            </a:r>
            <a:r>
              <a:rPr lang="ko-KR" altLang="en-US" sz="1600" dirty="0" smtClean="0"/>
              <a:t>있는 함수 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py</a:t>
            </a:r>
            <a:r>
              <a:rPr lang="ko-KR" altLang="en-US" sz="1600" dirty="0" smtClean="0"/>
              <a:t>에 하나로 통합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81013" y="3898669"/>
            <a:ext cx="3531611" cy="382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65192" y="6070153"/>
            <a:ext cx="632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약 </a:t>
            </a:r>
            <a:r>
              <a:rPr lang="en-US" altLang="ko-KR" dirty="0" smtClean="0"/>
              <a:t>1.6</a:t>
            </a:r>
            <a:r>
              <a:rPr lang="ko-KR" altLang="en-US" dirty="0" smtClean="0"/>
              <a:t>초 감소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01" y="2263279"/>
            <a:ext cx="4681799" cy="211719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266885" y="3968573"/>
            <a:ext cx="3583748" cy="411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6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65265" y="1046747"/>
            <a:ext cx="360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Logging info </a:t>
            </a:r>
            <a:r>
              <a:rPr lang="ko-KR" altLang="en-US" sz="1600" dirty="0" smtClean="0"/>
              <a:t>이용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827219" y="1068113"/>
            <a:ext cx="3685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Logging info </a:t>
            </a:r>
            <a:r>
              <a:rPr lang="ko-KR" altLang="en-US" sz="1600" dirty="0" smtClean="0"/>
              <a:t>제거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259" y="2129144"/>
            <a:ext cx="4000500" cy="1562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39" y="2129144"/>
            <a:ext cx="3905250" cy="16192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67739" y="3200398"/>
            <a:ext cx="3905250" cy="490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607280" y="3200397"/>
            <a:ext cx="3905250" cy="490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65192" y="6070153"/>
            <a:ext cx="632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약 </a:t>
            </a:r>
            <a:r>
              <a:rPr lang="en-US" altLang="ko-KR" dirty="0" smtClean="0"/>
              <a:t>1.5</a:t>
            </a:r>
            <a:r>
              <a:rPr lang="ko-KR" altLang="en-US" dirty="0" smtClean="0"/>
              <a:t>초 감소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5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추후 </a:t>
            </a:r>
            <a:r>
              <a:rPr lang="ko-KR" altLang="en-US" dirty="0" err="1" smtClean="0"/>
              <a:t>해볼것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2385" y="798022"/>
            <a:ext cx="8212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메모장으로 입력 받는 데이터</a:t>
            </a:r>
            <a:r>
              <a:rPr lang="en-US" altLang="ko-KR" dirty="0"/>
              <a:t>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화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엑셀에 데이터 하나하나 입력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한번에 입력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코드 다듬기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함수 속도 올리기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91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9578" y="2066807"/>
            <a:ext cx="5616624" cy="2388815"/>
          </a:xfrm>
        </p:spPr>
        <p:txBody>
          <a:bodyPr/>
          <a:lstStyle/>
          <a:p>
            <a:pPr algn="ctr"/>
            <a:r>
              <a:rPr lang="ko-KR" altLang="en-US" sz="4400" dirty="0" smtClean="0"/>
              <a:t>이전 자료</a:t>
            </a:r>
            <a:endParaRPr lang="ko-KR" altLang="en-US" sz="4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92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/>
          <a:lstStyle/>
          <a:p>
            <a:r>
              <a:rPr lang="ko-KR" altLang="en-US" dirty="0" smtClean="0"/>
              <a:t>성능 개선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34" y="337185"/>
            <a:ext cx="1259413" cy="283503"/>
          </a:xfrm>
        </p:spPr>
        <p:txBody>
          <a:bodyPr/>
          <a:lstStyle/>
          <a:p>
            <a:r>
              <a:rPr lang="ko-KR" altLang="en-US" b="1" dirty="0"/>
              <a:t>소제목</a:t>
            </a:r>
            <a:endParaRPr lang="ko-KR" alt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56457" y="689957"/>
            <a:ext cx="1863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측정</a:t>
            </a:r>
            <a:endParaRPr lang="ko-KR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457" y="3371030"/>
            <a:ext cx="1747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개선 방안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52" y="1059289"/>
            <a:ext cx="3559019" cy="208268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1752" y="1059289"/>
            <a:ext cx="1085157" cy="237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1751" y="2814867"/>
            <a:ext cx="2997085" cy="366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966" y="1179788"/>
            <a:ext cx="212407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48793" y="1986000"/>
            <a:ext cx="5561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시간이 </a:t>
            </a:r>
            <a:r>
              <a:rPr lang="ko-KR" altLang="en-US" sz="1600" dirty="0" err="1" smtClean="0"/>
              <a:t>걸릴것</a:t>
            </a:r>
            <a:r>
              <a:rPr lang="ko-KR" altLang="en-US" sz="1600" dirty="0" smtClean="0"/>
              <a:t> 같은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성능개선이 </a:t>
            </a:r>
            <a:r>
              <a:rPr lang="ko-KR" altLang="en-US" sz="1600" dirty="0" err="1" smtClean="0"/>
              <a:t>필요할것</a:t>
            </a:r>
            <a:r>
              <a:rPr lang="ko-KR" altLang="en-US" sz="1600" dirty="0" smtClean="0"/>
              <a:t> 같은 부분을 해당 방법으로 시간 측정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751" y="3701272"/>
            <a:ext cx="89822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측정 결과</a:t>
            </a:r>
            <a:r>
              <a:rPr lang="en-US" altLang="ko-KR" sz="1600" dirty="0" smtClean="0"/>
              <a:t>, write.xlsx</a:t>
            </a:r>
            <a:r>
              <a:rPr lang="ko-KR" altLang="en-US" sz="1600" dirty="0" smtClean="0"/>
              <a:t>파일에 데이터를 입력하는 과정에서 제일 많은 시간 소모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다른 </a:t>
            </a:r>
            <a:r>
              <a:rPr lang="en-US" altLang="ko-KR" sz="1600" dirty="0" smtClean="0"/>
              <a:t>call</a:t>
            </a:r>
            <a:r>
              <a:rPr lang="ko-KR" altLang="en-US" sz="1600" dirty="0" smtClean="0"/>
              <a:t>함수를 수행하고 </a:t>
            </a:r>
            <a:r>
              <a:rPr lang="en-US" altLang="ko-KR" sz="1600" dirty="0" smtClean="0"/>
              <a:t>return</a:t>
            </a:r>
            <a:r>
              <a:rPr lang="ko-KR" altLang="en-US" sz="1600" dirty="0" smtClean="0"/>
              <a:t>까지 </a:t>
            </a:r>
            <a:r>
              <a:rPr lang="ko-KR" altLang="en-US" sz="1600" dirty="0" err="1" smtClean="0"/>
              <a:t>얻는데는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0.02~0.05</a:t>
            </a:r>
            <a:r>
              <a:rPr lang="ko-KR" altLang="en-US" sz="1600" dirty="0" smtClean="0"/>
              <a:t>초밖에 </a:t>
            </a:r>
            <a:r>
              <a:rPr lang="ko-KR" altLang="en-US" sz="1600" dirty="0" err="1" smtClean="0"/>
              <a:t>안걸림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Write.xlsx</a:t>
            </a:r>
            <a:r>
              <a:rPr lang="ko-KR" altLang="en-US" sz="1600" dirty="0" smtClean="0"/>
              <a:t>파일에 데이터 </a:t>
            </a:r>
            <a:r>
              <a:rPr lang="en-US" altLang="ko-KR" sz="1600" dirty="0" smtClean="0"/>
              <a:t>1row</a:t>
            </a:r>
            <a:r>
              <a:rPr lang="ko-KR" altLang="en-US" sz="1600" dirty="0" smtClean="0"/>
              <a:t>를 쓰는데 약 </a:t>
            </a:r>
            <a:r>
              <a:rPr lang="en-US" altLang="ko-KR" sz="1600" dirty="0" smtClean="0"/>
              <a:t>2.xx</a:t>
            </a:r>
            <a:r>
              <a:rPr lang="ko-KR" altLang="en-US" sz="1600" dirty="0" smtClean="0"/>
              <a:t>초 걸림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Main() </a:t>
            </a:r>
            <a:r>
              <a:rPr lang="ko-KR" altLang="en-US" sz="1600" dirty="0" err="1" smtClean="0"/>
              <a:t>함수내의</a:t>
            </a:r>
            <a:r>
              <a:rPr lang="ko-KR" altLang="en-US" sz="1600" dirty="0" smtClean="0"/>
              <a:t> 함수 소요 시간을 </a:t>
            </a:r>
            <a:r>
              <a:rPr lang="ko-KR" altLang="en-US" sz="1600" dirty="0" err="1" smtClean="0"/>
              <a:t>보고자함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320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 비교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457" y="689956"/>
            <a:ext cx="379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main()</a:t>
            </a:r>
            <a:r>
              <a:rPr lang="ko-KR" altLang="en-US" sz="1600" dirty="0" smtClean="0"/>
              <a:t>함수내 </a:t>
            </a:r>
            <a:r>
              <a:rPr lang="en-US" altLang="ko-KR" sz="1600" dirty="0" smtClean="0"/>
              <a:t>validate </a:t>
            </a:r>
            <a:r>
              <a:rPr lang="ko-KR" altLang="en-US" sz="1600" dirty="0" smtClean="0"/>
              <a:t>판별</a:t>
            </a:r>
            <a:endParaRPr lang="en-US" altLang="ko-KR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6457" y="2854030"/>
            <a:ext cx="379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2. main()</a:t>
            </a:r>
            <a:r>
              <a:rPr lang="ko-KR" altLang="en-US" sz="1600" dirty="0" smtClean="0"/>
              <a:t>함수내 </a:t>
            </a:r>
            <a:r>
              <a:rPr lang="en-US" altLang="ko-KR" sz="1600" dirty="0" smtClean="0"/>
              <a:t>satisfies </a:t>
            </a:r>
            <a:r>
              <a:rPr lang="ko-KR" altLang="en-US" sz="1600" dirty="0" smtClean="0"/>
              <a:t>판별</a:t>
            </a: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1" y="3366645"/>
            <a:ext cx="5566136" cy="28168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33" y="1028510"/>
            <a:ext cx="4359852" cy="165145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7333" y="1995055"/>
            <a:ext cx="4276725" cy="684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1701" y="5643171"/>
            <a:ext cx="4276725" cy="540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7332" y="4505489"/>
            <a:ext cx="3487017" cy="382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79571" y="839585"/>
            <a:ext cx="46468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Satisfies</a:t>
            </a:r>
            <a:r>
              <a:rPr lang="ko-KR" altLang="en-US" sz="1600" dirty="0" smtClean="0"/>
              <a:t>를 안쓰고 </a:t>
            </a:r>
            <a:r>
              <a:rPr lang="en-US" altLang="ko-KR" sz="1600" dirty="0" smtClean="0"/>
              <a:t>validate</a:t>
            </a:r>
            <a:r>
              <a:rPr lang="ko-KR" altLang="en-US" sz="1600" dirty="0" smtClean="0"/>
              <a:t>만 쓰는 경우가 있음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Validate</a:t>
            </a:r>
            <a:r>
              <a:rPr lang="ko-KR" altLang="en-US" sz="1600" dirty="0" smtClean="0"/>
              <a:t>의 경우 </a:t>
            </a:r>
            <a:r>
              <a:rPr lang="en-US" altLang="ko-KR" sz="1600" dirty="0" smtClean="0"/>
              <a:t>1cycle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1.xx</a:t>
            </a:r>
            <a:r>
              <a:rPr lang="ko-KR" altLang="en-US" sz="1600" dirty="0" smtClean="0"/>
              <a:t>초 정도 걸림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또한 </a:t>
            </a:r>
            <a:r>
              <a:rPr lang="en-US" altLang="ko-KR" sz="1600" b="1" dirty="0" smtClean="0"/>
              <a:t>validate, satisfies</a:t>
            </a:r>
            <a:r>
              <a:rPr lang="ko-KR" altLang="en-US" sz="1600" b="1" dirty="0" err="1" smtClean="0"/>
              <a:t>판별내에</a:t>
            </a:r>
            <a:r>
              <a:rPr lang="ko-KR" altLang="en-US" sz="1600" b="1" dirty="0" smtClean="0"/>
              <a:t> 있는 </a:t>
            </a:r>
            <a:r>
              <a:rPr lang="en-US" altLang="ko-KR" sz="1600" b="1" dirty="0" err="1" smtClean="0"/>
              <a:t>GetTestResultSessions</a:t>
            </a:r>
            <a:r>
              <a:rPr lang="ko-KR" altLang="en-US" sz="1600" b="1" dirty="0" smtClean="0"/>
              <a:t>의 함수소요시간이 </a:t>
            </a:r>
            <a:r>
              <a:rPr lang="en-US" altLang="ko-KR" sz="1600" b="1" dirty="0" smtClean="0"/>
              <a:t>1</a:t>
            </a:r>
            <a:r>
              <a:rPr lang="ko-KR" altLang="en-US" sz="1600" b="1" dirty="0" smtClean="0"/>
              <a:t>초대임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다른 </a:t>
            </a:r>
            <a:r>
              <a:rPr lang="en-US" altLang="ko-KR" sz="1600" b="1" dirty="0" err="1" smtClean="0"/>
              <a:t>py</a:t>
            </a:r>
            <a:r>
              <a:rPr lang="ko-KR" altLang="en-US" sz="1600" b="1" dirty="0" smtClean="0"/>
              <a:t>파일 불러들임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73081" y="3435927"/>
            <a:ext cx="41442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Satisfies</a:t>
            </a:r>
            <a:r>
              <a:rPr lang="ko-KR" altLang="en-US" sz="1600" dirty="0" smtClean="0"/>
              <a:t>를 쓰는 경우 </a:t>
            </a:r>
            <a:r>
              <a:rPr lang="en-US" altLang="ko-KR" sz="1600" dirty="0" smtClean="0"/>
              <a:t>1cycle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2.5</a:t>
            </a:r>
            <a:r>
              <a:rPr lang="ko-KR" altLang="en-US" sz="1600" dirty="0" err="1" smtClean="0"/>
              <a:t>초정도가</a:t>
            </a:r>
            <a:r>
              <a:rPr lang="ko-KR" altLang="en-US" sz="1600" dirty="0" smtClean="0"/>
              <a:t> 걸렸음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CR Text</a:t>
            </a:r>
            <a:r>
              <a:rPr lang="ko-KR" altLang="en-US" sz="1600" dirty="0" smtClean="0"/>
              <a:t>가 중복되는 열은 </a:t>
            </a:r>
            <a:r>
              <a:rPr lang="en-US" altLang="ko-KR" sz="1600" dirty="0" err="1" smtClean="0"/>
              <a:t>validat</a:t>
            </a:r>
            <a:r>
              <a:rPr lang="ko-KR" altLang="en-US" sz="1600" dirty="0" smtClean="0"/>
              <a:t>가 여러 개거나 </a:t>
            </a:r>
            <a:r>
              <a:rPr lang="en-US" altLang="ko-KR" sz="1600" dirty="0" err="1" smtClean="0"/>
              <a:t>satisfie</a:t>
            </a:r>
            <a:r>
              <a:rPr lang="ko-KR" altLang="en-US" sz="1600" dirty="0" smtClean="0"/>
              <a:t>함수가 여러 개 인 경우라고 생각함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또한</a:t>
            </a:r>
            <a:r>
              <a:rPr lang="en-US" altLang="ko-KR" sz="1600" dirty="0" smtClean="0"/>
              <a:t>, for</a:t>
            </a:r>
            <a:r>
              <a:rPr lang="ko-KR" altLang="en-US" sz="1600" dirty="0" smtClean="0"/>
              <a:t>문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번에서 중복되는 열 처리에 대한 데이터 입력이 이루어짐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엑셀에 데이터를 </a:t>
            </a:r>
            <a:r>
              <a:rPr lang="en-US" altLang="ko-KR" sz="1600" b="1" dirty="0" smtClean="0"/>
              <a:t>write</a:t>
            </a:r>
            <a:r>
              <a:rPr lang="ko-KR" altLang="en-US" sz="1600" b="1" dirty="0" smtClean="0"/>
              <a:t>하는 과정에 대한 소요시간을 </a:t>
            </a:r>
            <a:r>
              <a:rPr lang="ko-KR" altLang="en-US" sz="1600" b="1" dirty="0" err="1" smtClean="0"/>
              <a:t>줄일필요가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있어보임</a:t>
            </a:r>
            <a:endParaRPr lang="en-US" altLang="ko-KR" sz="1600" b="1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698" y="1751573"/>
            <a:ext cx="32766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2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10123</TotalTime>
  <Words>221</Words>
  <Application>Microsoft Office PowerPoint</Application>
  <PresentationFormat>A4 용지(210x297mm)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LG스마트체 Bold</vt:lpstr>
      <vt:lpstr>LG스마트체 Regular</vt:lpstr>
      <vt:lpstr>LG스마트체2.0 SemiBold</vt:lpstr>
      <vt:lpstr>굴림</vt:lpstr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개선1</vt:lpstr>
      <vt:lpstr>개선2</vt:lpstr>
      <vt:lpstr>추후 해볼것</vt:lpstr>
      <vt:lpstr>이전 자료</vt:lpstr>
      <vt:lpstr>성능 개선</vt:lpstr>
      <vt:lpstr>시간 비교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김성환</cp:lastModifiedBy>
  <cp:revision>29</cp:revision>
  <dcterms:created xsi:type="dcterms:W3CDTF">2021-03-24T07:02:47Z</dcterms:created>
  <dcterms:modified xsi:type="dcterms:W3CDTF">2021-10-11T19:53:54Z</dcterms:modified>
</cp:coreProperties>
</file>