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6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5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3DAD-E16F-4931-A17F-4E611E19BE9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4691" y="473826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DocID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49185" y="473826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A15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Luk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9184" y="109728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Text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49183" y="1762298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A05 Safety Integrity(ASIL)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49182" y="2394065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A25 Status Commitment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9182" y="3059083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A27 Delivery Date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49178" y="369085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Decomposes To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4" idx="3"/>
            <a:endCxn id="5" idx="1"/>
          </p:cNvCxnSpPr>
          <p:nvPr/>
        </p:nvCxnSpPr>
        <p:spPr>
          <a:xfrm>
            <a:off x="1221971" y="706582"/>
            <a:ext cx="227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6" idx="1"/>
          </p:cNvCxnSpPr>
          <p:nvPr/>
        </p:nvCxnSpPr>
        <p:spPr>
          <a:xfrm>
            <a:off x="1221971" y="706582"/>
            <a:ext cx="227213" cy="6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" idx="3"/>
            <a:endCxn id="7" idx="1"/>
          </p:cNvCxnSpPr>
          <p:nvPr/>
        </p:nvCxnSpPr>
        <p:spPr>
          <a:xfrm>
            <a:off x="1221971" y="706582"/>
            <a:ext cx="227212" cy="12884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3"/>
            <a:endCxn id="8" idx="1"/>
          </p:cNvCxnSpPr>
          <p:nvPr/>
        </p:nvCxnSpPr>
        <p:spPr>
          <a:xfrm>
            <a:off x="1221971" y="706582"/>
            <a:ext cx="227211" cy="1920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" idx="3"/>
            <a:endCxn id="9" idx="1"/>
          </p:cNvCxnSpPr>
          <p:nvPr/>
        </p:nvCxnSpPr>
        <p:spPr>
          <a:xfrm>
            <a:off x="1221971" y="706582"/>
            <a:ext cx="227211" cy="25852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" idx="3"/>
            <a:endCxn id="10" idx="1"/>
          </p:cNvCxnSpPr>
          <p:nvPr/>
        </p:nvCxnSpPr>
        <p:spPr>
          <a:xfrm>
            <a:off x="1221971" y="706582"/>
            <a:ext cx="227207" cy="3217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034143" y="473826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Sys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344775" y="473826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SysRS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44775" y="109728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Validated By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44774" y="1720735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Satisfied By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10" idx="3"/>
            <a:endCxn id="37" idx="1"/>
          </p:cNvCxnSpPr>
          <p:nvPr/>
        </p:nvCxnSpPr>
        <p:spPr>
          <a:xfrm flipV="1">
            <a:off x="2759817" y="706582"/>
            <a:ext cx="274326" cy="3217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3"/>
            <a:endCxn id="38" idx="1"/>
          </p:cNvCxnSpPr>
          <p:nvPr/>
        </p:nvCxnSpPr>
        <p:spPr>
          <a:xfrm>
            <a:off x="4131423" y="706582"/>
            <a:ext cx="213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3"/>
            <a:endCxn id="39" idx="1"/>
          </p:cNvCxnSpPr>
          <p:nvPr/>
        </p:nvCxnSpPr>
        <p:spPr>
          <a:xfrm>
            <a:off x="4131423" y="706582"/>
            <a:ext cx="213352" cy="6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7" idx="3"/>
            <a:endCxn id="40" idx="1"/>
          </p:cNvCxnSpPr>
          <p:nvPr/>
        </p:nvCxnSpPr>
        <p:spPr>
          <a:xfrm>
            <a:off x="4131423" y="706582"/>
            <a:ext cx="213351" cy="12469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888181" y="1097280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SysTS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39" idx="3"/>
            <a:endCxn id="51" idx="1"/>
          </p:cNvCxnSpPr>
          <p:nvPr/>
        </p:nvCxnSpPr>
        <p:spPr>
          <a:xfrm>
            <a:off x="5655414" y="1330036"/>
            <a:ext cx="232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198819" y="109728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ID(TC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56" name="직선 연결선 55"/>
          <p:cNvCxnSpPr>
            <a:stCxn id="51" idx="3"/>
            <a:endCxn id="54" idx="1"/>
          </p:cNvCxnSpPr>
          <p:nvPr/>
        </p:nvCxnSpPr>
        <p:spPr>
          <a:xfrm>
            <a:off x="6985461" y="1330036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198819" y="1720735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Test Method</a:t>
            </a:r>
          </a:p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(Verification Method)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60" name="꺾인 연결선 59"/>
          <p:cNvCxnSpPr>
            <a:stCxn id="51" idx="3"/>
            <a:endCxn id="58" idx="1"/>
          </p:cNvCxnSpPr>
          <p:nvPr/>
        </p:nvCxnSpPr>
        <p:spPr>
          <a:xfrm>
            <a:off x="6985461" y="1330036"/>
            <a:ext cx="213358" cy="623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88181" y="2801387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198819" y="2801387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SwRS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98819" y="3424841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Validated By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40" idx="3"/>
            <a:endCxn id="61" idx="1"/>
          </p:cNvCxnSpPr>
          <p:nvPr/>
        </p:nvCxnSpPr>
        <p:spPr>
          <a:xfrm>
            <a:off x="5655413" y="1953491"/>
            <a:ext cx="232768" cy="1080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>
            <a:off x="6985461" y="3034143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1" idx="3"/>
            <a:endCxn id="63" idx="1"/>
          </p:cNvCxnSpPr>
          <p:nvPr/>
        </p:nvCxnSpPr>
        <p:spPr>
          <a:xfrm>
            <a:off x="6985461" y="3034143"/>
            <a:ext cx="213358" cy="6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722816" y="3424841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SwTS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033454" y="3424841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ID(TC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033454" y="4048296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Test Method</a:t>
            </a:r>
          </a:p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(Verification Method)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76" name="직선 연결선 75"/>
          <p:cNvCxnSpPr>
            <a:stCxn id="63" idx="3"/>
            <a:endCxn id="72" idx="1"/>
          </p:cNvCxnSpPr>
          <p:nvPr/>
        </p:nvCxnSpPr>
        <p:spPr>
          <a:xfrm>
            <a:off x="8509458" y="3657597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2" idx="3"/>
            <a:endCxn id="73" idx="1"/>
          </p:cNvCxnSpPr>
          <p:nvPr/>
        </p:nvCxnSpPr>
        <p:spPr>
          <a:xfrm>
            <a:off x="9820096" y="3657597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72" idx="3"/>
            <a:endCxn id="74" idx="1"/>
          </p:cNvCxnSpPr>
          <p:nvPr/>
        </p:nvCxnSpPr>
        <p:spPr>
          <a:xfrm>
            <a:off x="9820096" y="3657597"/>
            <a:ext cx="213358" cy="623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오른쪽 중괄호 80"/>
          <p:cNvSpPr/>
          <p:nvPr/>
        </p:nvSpPr>
        <p:spPr>
          <a:xfrm rot="5400000">
            <a:off x="1388224" y="3578631"/>
            <a:ext cx="241070" cy="2768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/>
          <p:cNvSpPr/>
          <p:nvPr/>
        </p:nvSpPr>
        <p:spPr>
          <a:xfrm rot="5400000">
            <a:off x="4224243" y="3652065"/>
            <a:ext cx="241070" cy="2621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/>
          <p:cNvSpPr/>
          <p:nvPr/>
        </p:nvSpPr>
        <p:spPr>
          <a:xfrm rot="5400000">
            <a:off x="7078285" y="3652061"/>
            <a:ext cx="241070" cy="2621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중괄호 83"/>
          <p:cNvSpPr/>
          <p:nvPr/>
        </p:nvSpPr>
        <p:spPr>
          <a:xfrm rot="5400000">
            <a:off x="10240579" y="3324401"/>
            <a:ext cx="241070" cy="3276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15389" y="52328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DocID_Info.xls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47246" y="52328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SysID_Info.xls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094612" y="5232863"/>
            <a:ext cx="199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SwID_Info.xls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SysSwTSID_Info.xls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9035926" y="5232863"/>
            <a:ext cx="199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SysSwTSID_Info.xls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TestResult_Info.csv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9378135" y="393469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TestResult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688773" y="393469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TC 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TestResult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2" name="직선 연결선 91"/>
          <p:cNvCxnSpPr>
            <a:stCxn id="89" idx="3"/>
            <a:endCxn id="90" idx="1"/>
          </p:cNvCxnSpPr>
          <p:nvPr/>
        </p:nvCxnSpPr>
        <p:spPr>
          <a:xfrm>
            <a:off x="10475415" y="626225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51" idx="0"/>
            <a:endCxn id="89" idx="1"/>
          </p:cNvCxnSpPr>
          <p:nvPr/>
        </p:nvCxnSpPr>
        <p:spPr>
          <a:xfrm rot="5400000" flipH="1" flipV="1">
            <a:off x="7671951" y="-608904"/>
            <a:ext cx="471055" cy="2941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72" idx="0"/>
            <a:endCxn id="89" idx="1"/>
          </p:cNvCxnSpPr>
          <p:nvPr/>
        </p:nvCxnSpPr>
        <p:spPr>
          <a:xfrm rot="5400000" flipH="1" flipV="1">
            <a:off x="7925487" y="1972194"/>
            <a:ext cx="2798616" cy="1066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7550" y="6155573"/>
            <a:ext cx="131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TSC </a:t>
            </a:r>
            <a:r>
              <a:rPr lang="ko-KR" altLang="en-US" sz="1200" dirty="0" smtClean="0"/>
              <a:t>문서 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6282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SungHwan Kim</dc:creator>
  <cp:lastModifiedBy>김성환</cp:lastModifiedBy>
  <cp:revision>34</cp:revision>
  <dcterms:created xsi:type="dcterms:W3CDTF">2021-12-17T03:29:43Z</dcterms:created>
  <dcterms:modified xsi:type="dcterms:W3CDTF">2022-01-03T01:56:58Z</dcterms:modified>
</cp:coreProperties>
</file>