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6d450e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6d450e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312329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312329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7549790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7549790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3501f7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3501f7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VAA-Weekly-Progress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11/12-11/26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80100" y="1115600"/>
            <a:ext cx="84822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72825" y="1096675"/>
            <a:ext cx="88164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Presented Poster at Undergraduate Research Expo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Created Outline for Final Report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72825" y="989400"/>
            <a:ext cx="87408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Finish writing the rough draft of the final report on our teams work for this semester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Progress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Worked on Final Report Outline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