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9"/>
  </p:notesMasterIdLst>
  <p:sldIdLst>
    <p:sldId id="1379" r:id="rId2"/>
    <p:sldId id="1380" r:id="rId3"/>
    <p:sldId id="1381" r:id="rId4"/>
    <p:sldId id="1382" r:id="rId5"/>
    <p:sldId id="1385" r:id="rId6"/>
    <p:sldId id="1384" r:id="rId7"/>
    <p:sldId id="138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B95B85D-B51F-4A42-A523-B8150F9C2AB8}">
          <p14:sldIdLst>
            <p14:sldId id="1379"/>
            <p14:sldId id="1380"/>
            <p14:sldId id="1381"/>
            <p14:sldId id="1382"/>
            <p14:sldId id="1385"/>
            <p14:sldId id="1384"/>
            <p14:sldId id="138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97D6"/>
    <a:srgbClr val="BE0082"/>
    <a:srgbClr val="0319DA"/>
    <a:srgbClr val="BA0000"/>
    <a:srgbClr val="FFAC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84243"/>
  </p:normalViewPr>
  <p:slideViewPr>
    <p:cSldViewPr snapToGrid="0" snapToObjects="1">
      <p:cViewPr varScale="1">
        <p:scale>
          <a:sx n="92" d="100"/>
          <a:sy n="92" d="100"/>
        </p:scale>
        <p:origin x="1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392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6A779-94CB-3546-B62A-FA7CC0A8E66D}" type="datetimeFigureOut">
              <a:rPr lang="en-US" smtClean="0"/>
              <a:t>8/19/24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174EE-8A5F-604B-AEB0-A1F32EE38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21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2CCA5E9-1D46-FD42-8260-4573E8AD02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9906" y="6358199"/>
            <a:ext cx="844159" cy="365125"/>
          </a:xfrm>
          <a:prstGeom prst="rect">
            <a:avLst/>
          </a:prstGeom>
        </p:spPr>
        <p:txBody>
          <a:bodyPr/>
          <a:lstStyle/>
          <a:p>
            <a:fld id="{952DF792-D10E-0A49-BD2B-103A99C9B8DE}" type="datetime1">
              <a:rPr lang="en-US" smtClean="0"/>
              <a:t>8/19/24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A655954-CFA6-F744-A19D-0C6565854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34064" y="6356350"/>
            <a:ext cx="4063535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Elmore Family School of Electrical and Computer Engineering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64078C0-C200-234D-ABEF-E3E3DB7F6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89287" y="6356350"/>
            <a:ext cx="720648" cy="365125"/>
          </a:xfrm>
          <a:prstGeom prst="rect">
            <a:avLst/>
          </a:prstGeom>
        </p:spPr>
        <p:txBody>
          <a:bodyPr/>
          <a:lstStyle/>
          <a:p>
            <a:fld id="{ADD5A3EF-130F-6B46-8EC5-BFCCDA80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1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64886" y="6370857"/>
            <a:ext cx="844159" cy="365125"/>
          </a:xfrm>
          <a:prstGeom prst="rect">
            <a:avLst/>
          </a:prstGeom>
        </p:spPr>
        <p:txBody>
          <a:bodyPr/>
          <a:lstStyle/>
          <a:p>
            <a:fld id="{2A8AC6D5-28B2-0542-93F4-177CEB49D63A}" type="datetime1">
              <a:rPr lang="en-US" smtClean="0"/>
              <a:t>8/19/24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39028" y="6356350"/>
            <a:ext cx="307848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89287" y="6356350"/>
            <a:ext cx="720648" cy="365125"/>
          </a:xfrm>
          <a:prstGeom prst="rect">
            <a:avLst/>
          </a:prstGeom>
        </p:spPr>
        <p:txBody>
          <a:bodyPr/>
          <a:lstStyle/>
          <a:p>
            <a:fld id="{ADD5A3EF-130F-6B46-8EC5-BFCCDA80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47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64886" y="6370857"/>
            <a:ext cx="844159" cy="365125"/>
          </a:xfrm>
          <a:prstGeom prst="rect">
            <a:avLst/>
          </a:prstGeom>
        </p:spPr>
        <p:txBody>
          <a:bodyPr/>
          <a:lstStyle/>
          <a:p>
            <a:fld id="{6F1E3111-AC0D-D24B-8F4F-ECD16C37B8D2}" type="datetime1">
              <a:rPr lang="en-US" smtClean="0"/>
              <a:t>8/19/24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39028" y="6356350"/>
            <a:ext cx="307848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89287" y="6356350"/>
            <a:ext cx="720648" cy="365125"/>
          </a:xfrm>
          <a:prstGeom prst="rect">
            <a:avLst/>
          </a:prstGeom>
        </p:spPr>
        <p:txBody>
          <a:bodyPr/>
          <a:lstStyle/>
          <a:p>
            <a:fld id="{ADD5A3EF-130F-6B46-8EC5-BFCCDA80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4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89906" y="6358199"/>
            <a:ext cx="844159" cy="365125"/>
          </a:xfrm>
          <a:prstGeom prst="rect">
            <a:avLst/>
          </a:prstGeom>
        </p:spPr>
        <p:txBody>
          <a:bodyPr/>
          <a:lstStyle/>
          <a:p>
            <a:fld id="{952DF792-D10E-0A49-BD2B-103A99C9B8DE}" type="datetime1">
              <a:rPr lang="en-US" smtClean="0"/>
              <a:t>8/19/24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4064" y="6356350"/>
            <a:ext cx="4063535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Elmore Family School of Electrical and Computer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89287" y="6356350"/>
            <a:ext cx="720648" cy="365125"/>
          </a:xfrm>
          <a:prstGeom prst="rect">
            <a:avLst/>
          </a:prstGeom>
        </p:spPr>
        <p:txBody>
          <a:bodyPr/>
          <a:lstStyle/>
          <a:p>
            <a:fld id="{ADD5A3EF-130F-6B46-8EC5-BFCCDA80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99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B5D01CB-C9AE-6B40-9E38-3B48311250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9906" y="6358199"/>
            <a:ext cx="844159" cy="365125"/>
          </a:xfrm>
          <a:prstGeom prst="rect">
            <a:avLst/>
          </a:prstGeom>
        </p:spPr>
        <p:txBody>
          <a:bodyPr/>
          <a:lstStyle/>
          <a:p>
            <a:fld id="{952DF792-D10E-0A49-BD2B-103A99C9B8DE}" type="datetime1">
              <a:rPr lang="en-US" smtClean="0"/>
              <a:t>8/19/24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030A4A5-BB33-E041-8A93-006C4EB14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34064" y="6356350"/>
            <a:ext cx="4063535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Elmore Family School of Electrical and Computer Engineering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E6EFF33-89E7-9B41-AF8B-80D5CF224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89287" y="6356350"/>
            <a:ext cx="720648" cy="365125"/>
          </a:xfrm>
          <a:prstGeom prst="rect">
            <a:avLst/>
          </a:prstGeom>
        </p:spPr>
        <p:txBody>
          <a:bodyPr/>
          <a:lstStyle/>
          <a:p>
            <a:fld id="{ADD5A3EF-130F-6B46-8EC5-BFCCDA80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75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D02D10B7-00E1-434E-A85B-06BD0A4D85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9906" y="6358199"/>
            <a:ext cx="844159" cy="365125"/>
          </a:xfrm>
          <a:prstGeom prst="rect">
            <a:avLst/>
          </a:prstGeom>
        </p:spPr>
        <p:txBody>
          <a:bodyPr/>
          <a:lstStyle/>
          <a:p>
            <a:fld id="{952DF792-D10E-0A49-BD2B-103A99C9B8DE}" type="datetime1">
              <a:rPr lang="en-US" smtClean="0"/>
              <a:t>8/19/24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DB8AB87-3373-0040-9E7B-5A0C2AA7D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34064" y="6356350"/>
            <a:ext cx="4063535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Elmore Family School of Electrical and Computer Engineering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7BE53CF-2573-E047-A264-188537CC1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89287" y="6356350"/>
            <a:ext cx="720648" cy="365125"/>
          </a:xfrm>
          <a:prstGeom prst="rect">
            <a:avLst/>
          </a:prstGeom>
        </p:spPr>
        <p:txBody>
          <a:bodyPr/>
          <a:lstStyle/>
          <a:p>
            <a:fld id="{ADD5A3EF-130F-6B46-8EC5-BFCCDA80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91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B2F89235-1F2A-7C45-A012-CEDE2F4DCD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9906" y="6358199"/>
            <a:ext cx="844159" cy="365125"/>
          </a:xfrm>
          <a:prstGeom prst="rect">
            <a:avLst/>
          </a:prstGeom>
        </p:spPr>
        <p:txBody>
          <a:bodyPr/>
          <a:lstStyle/>
          <a:p>
            <a:fld id="{952DF792-D10E-0A49-BD2B-103A99C9B8DE}" type="datetime1">
              <a:rPr lang="en-US" smtClean="0"/>
              <a:t>8/19/24</a:t>
            </a:fld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27A7A4F-56C9-BA43-8FC8-546149BA1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34064" y="6356350"/>
            <a:ext cx="4063535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Elmore Family School of Electrical and Computer Engineering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B6E8C2E-4E2C-564E-8F90-51F99C93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89287" y="6356350"/>
            <a:ext cx="720648" cy="365125"/>
          </a:xfrm>
          <a:prstGeom prst="rect">
            <a:avLst/>
          </a:prstGeom>
        </p:spPr>
        <p:txBody>
          <a:bodyPr/>
          <a:lstStyle/>
          <a:p>
            <a:fld id="{ADD5A3EF-130F-6B46-8EC5-BFCCDA80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75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464886" y="6370857"/>
            <a:ext cx="844159" cy="365125"/>
          </a:xfrm>
          <a:prstGeom prst="rect">
            <a:avLst/>
          </a:prstGeom>
        </p:spPr>
        <p:txBody>
          <a:bodyPr/>
          <a:lstStyle/>
          <a:p>
            <a:fld id="{15559E36-E4A6-4740-95C5-51A2A295D412}" type="datetime1">
              <a:rPr lang="en-US" smtClean="0"/>
              <a:t>8/19/24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39028" y="6356350"/>
            <a:ext cx="307848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School of Electrical and Computer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289287" y="6356350"/>
            <a:ext cx="720648" cy="365125"/>
          </a:xfrm>
          <a:prstGeom prst="rect">
            <a:avLst/>
          </a:prstGeom>
        </p:spPr>
        <p:txBody>
          <a:bodyPr/>
          <a:lstStyle/>
          <a:p>
            <a:fld id="{ADD5A3EF-130F-6B46-8EC5-BFCCDA80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01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464886" y="6370857"/>
            <a:ext cx="844159" cy="365125"/>
          </a:xfrm>
          <a:prstGeom prst="rect">
            <a:avLst/>
          </a:prstGeom>
        </p:spPr>
        <p:txBody>
          <a:bodyPr/>
          <a:lstStyle/>
          <a:p>
            <a:fld id="{D17DF7A4-BA35-1941-AEAB-C54C4BA94CBF}" type="datetime1">
              <a:rPr lang="en-US" smtClean="0"/>
              <a:t>8/19/24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39028" y="6356350"/>
            <a:ext cx="307848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289287" y="6356350"/>
            <a:ext cx="720648" cy="365125"/>
          </a:xfrm>
          <a:prstGeom prst="rect">
            <a:avLst/>
          </a:prstGeom>
        </p:spPr>
        <p:txBody>
          <a:bodyPr/>
          <a:lstStyle/>
          <a:p>
            <a:fld id="{ADD5A3EF-130F-6B46-8EC5-BFCCDA80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7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64886" y="6370857"/>
            <a:ext cx="844159" cy="365125"/>
          </a:xfrm>
          <a:prstGeom prst="rect">
            <a:avLst/>
          </a:prstGeom>
        </p:spPr>
        <p:txBody>
          <a:bodyPr/>
          <a:lstStyle/>
          <a:p>
            <a:fld id="{7139727E-B369-CB4C-B492-A375A880A08F}" type="datetime1">
              <a:rPr lang="en-US" smtClean="0"/>
              <a:t>8/19/24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39028" y="6356350"/>
            <a:ext cx="307848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289287" y="6356350"/>
            <a:ext cx="720648" cy="365125"/>
          </a:xfrm>
          <a:prstGeom prst="rect">
            <a:avLst/>
          </a:prstGeom>
        </p:spPr>
        <p:txBody>
          <a:bodyPr/>
          <a:lstStyle/>
          <a:p>
            <a:fld id="{ADD5A3EF-130F-6B46-8EC5-BFCCDA80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97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64886" y="6370857"/>
            <a:ext cx="844159" cy="365125"/>
          </a:xfrm>
          <a:prstGeom prst="rect">
            <a:avLst/>
          </a:prstGeom>
        </p:spPr>
        <p:txBody>
          <a:bodyPr/>
          <a:lstStyle/>
          <a:p>
            <a:fld id="{F385DC6D-D814-FD4D-B06C-D0ABE14DA6AE}" type="datetime1">
              <a:rPr lang="en-US" smtClean="0"/>
              <a:t>8/19/24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39028" y="6356350"/>
            <a:ext cx="307848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289287" y="6356350"/>
            <a:ext cx="720648" cy="365125"/>
          </a:xfrm>
          <a:prstGeom prst="rect">
            <a:avLst/>
          </a:prstGeom>
        </p:spPr>
        <p:txBody>
          <a:bodyPr/>
          <a:lstStyle/>
          <a:p>
            <a:fld id="{ADD5A3EF-130F-6B46-8EC5-BFCCDA80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3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4886" y="6370857"/>
            <a:ext cx="844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03FF4-D29C-0D45-ACFF-9FBE01966EC8}" type="datetime1">
              <a:rPr lang="en-US" smtClean="0"/>
              <a:t>8/19/24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39028" y="6356350"/>
            <a:ext cx="3078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School of Electrical and Computer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9287" y="6356350"/>
            <a:ext cx="720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5A3EF-130F-6B46-8EC5-BFCCDA806DD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03CA761C-74CC-7847-B891-EF3C440E92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l="16541" t="10884" r="16336" b="50000"/>
          <a:stretch/>
        </p:blipFill>
        <p:spPr>
          <a:xfrm>
            <a:off x="7255533" y="6313994"/>
            <a:ext cx="1858455" cy="4219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00C088-31C0-49BE-7FE3-0CCFB7583AE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4388" y="6193909"/>
            <a:ext cx="844159" cy="61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661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53D5D-59E4-A64C-9EAE-7204273F4F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Template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4BBAA-A085-6E42-A247-82C0CA7A95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50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7AC8F-6BD6-23F2-799B-60FF77CCA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35914-FEB0-8C08-5164-512457C84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 discussed before / where we were at</a:t>
            </a:r>
          </a:p>
          <a:p>
            <a:r>
              <a:rPr lang="en-US" dirty="0"/>
              <a:t>What we did this week – summarize each person’s contribution in one sentence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0B59F-FD1B-ECFA-C63D-3AE2F287F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F792-D10E-0A49-BD2B-103A99C9B8DE}" type="datetime1">
              <a:rPr lang="en-US" smtClean="0"/>
              <a:t>8/19/24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F8736-5678-1F60-8E2D-C51F02D26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Elmore Family School of Electrical and Computer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3102F-3599-049D-F05D-D0DC3230D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A3EF-130F-6B46-8EC5-BFCCDA806D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45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508E5-1F7E-A254-DF5B-333716B97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54404-E486-9A5A-D160-B116A07D1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purpose of this system? (a system can be</a:t>
            </a:r>
          </a:p>
          <a:p>
            <a:pPr lvl="1"/>
            <a:r>
              <a:rPr lang="en-US" dirty="0"/>
              <a:t>a piece of code</a:t>
            </a:r>
          </a:p>
          <a:p>
            <a:pPr lvl="1"/>
            <a:r>
              <a:rPr lang="en-US" dirty="0"/>
              <a:t>a machine learning model</a:t>
            </a:r>
          </a:p>
          <a:p>
            <a:pPr lvl="1"/>
            <a:r>
              <a:rPr lang="en-US" dirty="0"/>
              <a:t>a labeling workflow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What is the input?</a:t>
            </a:r>
          </a:p>
          <a:p>
            <a:r>
              <a:rPr lang="en-US" dirty="0"/>
              <a:t>What is the output?</a:t>
            </a:r>
          </a:p>
          <a:p>
            <a:r>
              <a:rPr lang="en-US" dirty="0"/>
              <a:t>How does it work?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A17D-52FA-AB0B-E77C-5D87AA020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F792-D10E-0A49-BD2B-103A99C9B8DE}" type="datetime1">
              <a:rPr lang="en-US" smtClean="0"/>
              <a:t>8/19/24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70224-5BA7-3290-EA64-5D0E0626A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Elmore Family School of Electrical and Computer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7FB0A-5956-9E18-3C7A-F0E0F0117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A3EF-130F-6B46-8EC5-BFCCDA806D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76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508E5-1F7E-A254-DF5B-333716B97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Detection Evaluation Script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54404-E486-9A5A-D160-B116A07D1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Compare detected bounding boxes and ground truth bounding boxes, so that we can easily identify detection errors (type-1: false positive / type-2: miss)</a:t>
            </a:r>
          </a:p>
          <a:p>
            <a:r>
              <a:rPr lang="en-US" dirty="0"/>
              <a:t>What is the input? Two arrays of bounding boxes (e.g., M ground truth </a:t>
            </a:r>
            <a:r>
              <a:rPr lang="en-US" dirty="0" err="1"/>
              <a:t>bbs</a:t>
            </a:r>
            <a:r>
              <a:rPr lang="en-US" dirty="0"/>
              <a:t>, N detected BBs)</a:t>
            </a:r>
          </a:p>
          <a:p>
            <a:r>
              <a:rPr lang="en-US" dirty="0"/>
              <a:t>What is the output? A </a:t>
            </a:r>
            <a:r>
              <a:rPr lang="en-US" dirty="0" err="1"/>
              <a:t>MxN</a:t>
            </a:r>
            <a:r>
              <a:rPr lang="en-US" dirty="0"/>
              <a:t> matrix</a:t>
            </a:r>
          </a:p>
          <a:p>
            <a:r>
              <a:rPr lang="en-US" dirty="0"/>
              <a:t>How does it work? </a:t>
            </a:r>
          </a:p>
          <a:p>
            <a:pPr lvl="1"/>
            <a:r>
              <a:rPr lang="en-US" dirty="0"/>
              <a:t>Matrix calculation …</a:t>
            </a:r>
          </a:p>
          <a:p>
            <a:pPr lvl="1"/>
            <a:r>
              <a:rPr lang="en-US" dirty="0"/>
              <a:t>Identifying False positive id by sorting by row/column …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A17D-52FA-AB0B-E77C-5D87AA020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F792-D10E-0A49-BD2B-103A99C9B8DE}" type="datetime1">
              <a:rPr lang="en-US" smtClean="0"/>
              <a:t>8/19/24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70224-5BA7-3290-EA64-5D0E0626A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Elmore Family School of Electrical and Computer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7FB0A-5956-9E18-3C7A-F0E0F0117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A3EF-130F-6B46-8EC5-BFCCDA806D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00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8C9F1-E99F-0D4B-A490-CFCC380AF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7F1B5-7D9A-41A8-76B2-1EDBBDA14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did you do over the past week?</a:t>
            </a:r>
          </a:p>
          <a:p>
            <a:r>
              <a:rPr lang="en-US" dirty="0"/>
              <a:t>Why is it important</a:t>
            </a:r>
          </a:p>
          <a:p>
            <a:r>
              <a:rPr lang="en-US" dirty="0"/>
              <a:t>Did you encounter any difficulties?</a:t>
            </a:r>
          </a:p>
          <a:p>
            <a:r>
              <a:rPr lang="en-US" dirty="0"/>
              <a:t>Do you have a plan to solve it?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F64C4-BE24-1D7C-0155-AB1506156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F792-D10E-0A49-BD2B-103A99C9B8DE}" type="datetime1">
              <a:rPr lang="en-US" smtClean="0"/>
              <a:t>8/19/24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5CC5E-8271-AB28-F06A-89D79C567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Elmore Family School of Electrical and Computer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221A-D9DE-AC5C-9CB9-862627CF4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A3EF-130F-6B46-8EC5-BFCCDA806D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5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BCA63-1540-EDB8-2EDB-9BE4D588C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0E09B-4915-CA2B-B497-8E1BF7E7D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team, what is the plan for the next week/following weeks?</a:t>
            </a:r>
          </a:p>
          <a:p>
            <a:r>
              <a:rPr lang="en-US" dirty="0"/>
              <a:t>Who will be working on what?</a:t>
            </a:r>
          </a:p>
          <a:p>
            <a:r>
              <a:rPr lang="en-US" dirty="0"/>
              <a:t>What are the criterion that indicate success?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A843F-2B37-04E4-0F12-DDB0A52F7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F792-D10E-0A49-BD2B-103A99C9B8DE}" type="datetime1">
              <a:rPr lang="en-US" smtClean="0"/>
              <a:t>8/19/24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E42A1-B5F4-8555-2A02-9820DC0B4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Elmore Family School of Electrical and Computer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F8F9C-CB32-C7C9-AFC2-FE54C1DD3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A3EF-130F-6B46-8EC5-BFCCDA806D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40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D35D9-745E-464E-8857-AC98EBD2D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the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7CD1-39A8-D48D-4615-A3B7BD82A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Upload the meeting slides (preferably in PDF format) to GitHub</a:t>
            </a:r>
          </a:p>
          <a:p>
            <a:r>
              <a:rPr lang="en-US" dirty="0"/>
              <a:t>Update the documentations</a:t>
            </a:r>
          </a:p>
          <a:p>
            <a:pPr lvl="1"/>
            <a:r>
              <a:rPr lang="en-US" dirty="0"/>
              <a:t>Personal progress</a:t>
            </a:r>
          </a:p>
          <a:p>
            <a:pPr lvl="1"/>
            <a:r>
              <a:rPr lang="en-US"/>
              <a:t>Troubleshooting tips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D22EF-F548-7CF2-2721-10E6EBA5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F792-D10E-0A49-BD2B-103A99C9B8DE}" type="datetime1">
              <a:rPr lang="en-US" smtClean="0"/>
              <a:t>8/19/24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7F5CA-192E-697E-DAE6-D1A192A1E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Elmore Family School of Electrical and Computer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DD3F9-C3DD-1019-C69E-5A76595E5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A3EF-130F-6B46-8EC5-BFCCDA806D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63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21892</TotalTime>
  <Words>300</Words>
  <Application>Microsoft Macintosh PowerPoint</Application>
  <PresentationFormat>On-screen Show (4:3)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Presentation Template</vt:lpstr>
      <vt:lpstr>Meeting Agenda</vt:lpstr>
      <vt:lpstr>System Progress</vt:lpstr>
      <vt:lpstr>Example – Detection Evaluation Script </vt:lpstr>
      <vt:lpstr>Personal Progress</vt:lpstr>
      <vt:lpstr>Future work slide</vt:lpstr>
      <vt:lpstr>After the meeting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Reibman, Amy R</dc:creator>
  <cp:lastModifiedBy>Chen, Haoyu</cp:lastModifiedBy>
  <cp:revision>577</cp:revision>
  <dcterms:created xsi:type="dcterms:W3CDTF">2019-09-01T15:51:42Z</dcterms:created>
  <dcterms:modified xsi:type="dcterms:W3CDTF">2024-08-20T03:42:21Z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2023-01-10T03:18:09Z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765e8ef2-99df-4b31-a4fe-53d796cdc854</vt:lpwstr>
  </property>
  <property fmtid="{D5CDD505-2E9C-101B-9397-08002B2CF9AE}" pid="8" name="MSIP_Label_4044bd30-2ed7-4c9d-9d12-46200872a97b_ContentBits">
    <vt:lpwstr>0</vt:lpwstr>
  </property>
</Properties>
</file>