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dde152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dde152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85eb8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785eb8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85eb8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85eb8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85eb8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85eb8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fb625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dfb625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e00d6d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e00d6d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dde1529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dde1529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e00d6d3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e00d6d3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de1529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dde1529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c10af9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c10af9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c10af9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c10af9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6662d1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6662d1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7668b4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7668b4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7668b4a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7668b4a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7668b4a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7668b4a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7628e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d7628e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VAA-Weekly-Progress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09/05 - 09/10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decided to proceed with RTMPose as our baseline model, </a:t>
            </a:r>
            <a:r>
              <a:rPr lang="en"/>
              <a:t>because</a:t>
            </a:r>
            <a:r>
              <a:rPr lang="en"/>
              <a:t> based on a qualitative analysis with a small subset of our data, it appears to have better </a:t>
            </a:r>
            <a:r>
              <a:rPr lang="en"/>
              <a:t>performance</a:t>
            </a:r>
            <a:r>
              <a:rPr lang="en"/>
              <a:t> compared to HRNet, specifically in images with occlusion and overall does a better job of identifying keypoints.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RTMPose on on </a:t>
            </a:r>
            <a:r>
              <a:rPr lang="en"/>
              <a:t>Animal Pose data set and compare and contrast qualitative performance to determine on which training set results in better qualitative performance of RTMPose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Animal Pose and AP-10K into one point(converting wither and neck points in Animal Pose to neck in AP-10K) and train RTMPose on the combined data set</a:t>
            </a:r>
            <a:r>
              <a:rPr lang="en"/>
              <a:t> and test qualitative performance against RTMPose trained on each data set </a:t>
            </a:r>
            <a:r>
              <a:rPr lang="en"/>
              <a:t>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possible use of animal data sets as training data sets(AP-36K)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Progress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Medha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Annotated 100 images with labels (Set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Familiarized with OpenMMPose and analyzed outputs of two different models (HRNet and RTMPose) on our antelope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on setup for OpenMMPose on personal deadcat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 with team to decide on the baseline model to proceed with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Annotated 100 images with labels (Set 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and analyzed RTMPose and HRNet Models trained AP-10K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the models on our data from Week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Decided on baseline model with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Annotated</a:t>
            </a:r>
            <a:r>
              <a:rPr lang="en"/>
              <a:t> images from the B5_1.0_batchsupport_all_ant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both models on previous data for a comparative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Annotated 100 images with labels (Set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abstracts and introductions of HRNet and RTMPose papers and watched talks to become familiar with the two models architectures and general advantages and disadvantages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Analyzed HRNet and RTMPose on set 1 of antelope images to qualitatively determine which network is more suited to be our baseline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Discussed with team about which model to choose as baseline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Annotated 100 images with labels (Set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Familiarized with OpenMMPose, and analyzed and compared results of running sorted antelope images with HRNet and RTMPose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Discussed with team about which model to choose as baseline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week, we reviewed some papers on semi-supervised keypoint localization and the visual transformer pose estimator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for this week to focus on </a:t>
            </a:r>
            <a:r>
              <a:rPr lang="en"/>
              <a:t>solidifying</a:t>
            </a:r>
            <a:r>
              <a:rPr lang="en"/>
              <a:t> a baseline model to proceed with, and comparing models pretrained on different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a Baseline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OpenMMLab?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HRNet vs. RTMPose?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Established </a:t>
            </a:r>
            <a:r>
              <a:rPr lang="en"/>
              <a:t>benchmark</a:t>
            </a:r>
            <a:r>
              <a:rPr lang="en"/>
              <a:t> datasets (e.g., AP-10k, AnimalPose)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your own images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may cause trouble for pose estimators?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on AP-10k or pre-trained AnimalPose?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benefits and drawbacks?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not both?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the dataset evaluation system look like?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did AP-10k tackle the detection problem?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a Baseline System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choose?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you choose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needed to get it working?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go wrong?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HRNET Evaluation	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Trained on Animal Pose (w32 config):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accurate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Placement of wither kp on body focused pictures (on a higher place)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Marks both neck and wither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accurate kp placement for </a:t>
            </a:r>
            <a:r>
              <a:rPr lang="en" sz="1200"/>
              <a:t>average</a:t>
            </a:r>
            <a:r>
              <a:rPr lang="en" sz="1200"/>
              <a:t> size blurry images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Excessive</a:t>
            </a:r>
            <a:r>
              <a:rPr lang="en" sz="1200"/>
              <a:t> number of kp’s on partially occluded objects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Excessive/lack of kp’s on weird poses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Misplaces head kp’s in blurry night time pictures</a:t>
            </a:r>
            <a:endParaRPr sz="12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on AP-10k (w48 config)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accurate kp’s for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Night time images (black and white)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Weird poses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Tracks hip kp more accurately in partial images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Small blurry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see the head in blurry night time images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Adds </a:t>
            </a:r>
            <a:r>
              <a:rPr lang="en" sz="1200"/>
              <a:t>additional</a:t>
            </a:r>
            <a:r>
              <a:rPr lang="en" sz="1200"/>
              <a:t> hip kp in night time images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HRNet(w48) vs RTMPose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900" y="2193551"/>
            <a:ext cx="1459250" cy="269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150" y="2220788"/>
            <a:ext cx="1429778" cy="26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363" y="2193550"/>
            <a:ext cx="1317662" cy="27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700" y="2255618"/>
            <a:ext cx="1317650" cy="27550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43350" y="1017725"/>
            <a:ext cx="81060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ran both HRNet and RTMPose (pretrained on AP-10k) on our sample of antelope data. It appears that when predicting keypoints on the same image, RTMPose does a better job on detecting keypoints on the head.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HRNet(w48) vs RTMPose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0" y="2510175"/>
            <a:ext cx="1993050" cy="17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950" y="2510174"/>
            <a:ext cx="1993050" cy="178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500" y="2162525"/>
            <a:ext cx="1722150" cy="23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600" y="2131666"/>
            <a:ext cx="1747175" cy="238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5325" y="1165175"/>
            <a:ext cx="7692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detecting keypoints on an image with some obstruction, both models have difficulty. Note: in other night-time images, the two models perform at </a:t>
            </a:r>
            <a:r>
              <a:rPr lang="en" sz="1800">
                <a:solidFill>
                  <a:schemeClr val="dk2"/>
                </a:solidFill>
              </a:rPr>
              <a:t>similar</a:t>
            </a:r>
            <a:r>
              <a:rPr lang="en" sz="1800">
                <a:solidFill>
                  <a:schemeClr val="dk2"/>
                </a:solidFill>
              </a:rPr>
              <a:t> levels.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HRNet(w48) vs RTMPose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19000" y="682025"/>
            <a:ext cx="81060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RTMPose seems to be slightly </a:t>
            </a:r>
            <a:r>
              <a:rPr lang="en" sz="1800">
                <a:solidFill>
                  <a:schemeClr val="dk2"/>
                </a:solidFill>
              </a:rPr>
              <a:t>more</a:t>
            </a:r>
            <a:r>
              <a:rPr lang="en" sz="1800">
                <a:solidFill>
                  <a:schemeClr val="dk2"/>
                </a:solidFill>
              </a:rPr>
              <a:t> robust, but both models suffer from the same challenges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0" y="1554875"/>
            <a:ext cx="2938425" cy="20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250" y="1241975"/>
            <a:ext cx="23050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49" y="1368175"/>
            <a:ext cx="1534950" cy="355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8225" y="2838350"/>
            <a:ext cx="3381375" cy="1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RTMPose Evaluation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6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on AP-10k: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Tends to work well for when detecting the head using kps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 off images are labeled fairly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Twisted/Weird poses still have relatively accurate kps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night time images have ideal kps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Struggles with obstacles blocking animal of interest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blurry night images lack kps in necessary 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