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1"/>
  </p:notesMasterIdLst>
  <p:sldIdLst>
    <p:sldId id="1379" r:id="rId2"/>
    <p:sldId id="1386" r:id="rId3"/>
    <p:sldId id="1380" r:id="rId4"/>
    <p:sldId id="1387" r:id="rId5"/>
    <p:sldId id="1381" r:id="rId6"/>
    <p:sldId id="1382" r:id="rId7"/>
    <p:sldId id="1388" r:id="rId8"/>
    <p:sldId id="1384" r:id="rId9"/>
    <p:sldId id="138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95B85D-B51F-4A42-A523-B8150F9C2AB8}">
          <p14:sldIdLst>
            <p14:sldId id="1379"/>
            <p14:sldId id="1386"/>
            <p14:sldId id="1380"/>
            <p14:sldId id="1387"/>
            <p14:sldId id="1381"/>
            <p14:sldId id="1382"/>
            <p14:sldId id="1388"/>
            <p14:sldId id="1384"/>
            <p14:sldId id="13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97D6"/>
    <a:srgbClr val="BE0082"/>
    <a:srgbClr val="0319DA"/>
    <a:srgbClr val="BA0000"/>
    <a:srgbClr val="FFA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0"/>
    <p:restoredTop sz="84247"/>
  </p:normalViewPr>
  <p:slideViewPr>
    <p:cSldViewPr snapToGrid="0" snapToObjects="1">
      <p:cViewPr varScale="1">
        <p:scale>
          <a:sx n="106" d="100"/>
          <a:sy n="106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92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6A779-94CB-3546-B62A-FA7CC0A8E66D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174EE-8A5F-604B-AEB0-A1F32EE38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2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2CCA5E9-1D46-FD42-8260-4573E8AD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9906" y="6358199"/>
            <a:ext cx="844159" cy="365125"/>
          </a:xfrm>
          <a:prstGeom prst="rect">
            <a:avLst/>
          </a:prstGeom>
        </p:spPr>
        <p:txBody>
          <a:bodyPr/>
          <a:lstStyle/>
          <a:p>
            <a:fld id="{952DF792-D10E-0A49-BD2B-103A99C9B8DE}" type="datetime1">
              <a:rPr lang="en-US" smtClean="0"/>
              <a:t>1/13/25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A655954-CFA6-F744-A19D-0C656585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4064" y="6356350"/>
            <a:ext cx="406353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Elmore Family School of Electrical and Computer Engineering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64078C0-C200-234D-ABEF-E3E3DB7F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/>
          <a:lstStyle/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1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64886" y="6370857"/>
            <a:ext cx="844159" cy="365125"/>
          </a:xfrm>
          <a:prstGeom prst="rect">
            <a:avLst/>
          </a:prstGeom>
        </p:spPr>
        <p:txBody>
          <a:bodyPr/>
          <a:lstStyle/>
          <a:p>
            <a:fld id="{2A8AC6D5-28B2-0542-93F4-177CEB49D63A}" type="datetime1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9028" y="6356350"/>
            <a:ext cx="30784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/>
          <a:lstStyle/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4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64886" y="6370857"/>
            <a:ext cx="844159" cy="365125"/>
          </a:xfrm>
          <a:prstGeom prst="rect">
            <a:avLst/>
          </a:prstGeom>
        </p:spPr>
        <p:txBody>
          <a:bodyPr/>
          <a:lstStyle/>
          <a:p>
            <a:fld id="{6F1E3111-AC0D-D24B-8F4F-ECD16C37B8D2}" type="datetime1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9028" y="6356350"/>
            <a:ext cx="30784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/>
          <a:lstStyle/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9906" y="6358199"/>
            <a:ext cx="844159" cy="365125"/>
          </a:xfrm>
          <a:prstGeom prst="rect">
            <a:avLst/>
          </a:prstGeom>
        </p:spPr>
        <p:txBody>
          <a:bodyPr/>
          <a:lstStyle/>
          <a:p>
            <a:fld id="{952DF792-D10E-0A49-BD2B-103A99C9B8DE}" type="datetime1">
              <a:rPr lang="en-US" smtClean="0"/>
              <a:t>1/13/25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4064" y="6356350"/>
            <a:ext cx="406353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Elmore Family School of Electrical and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/>
          <a:lstStyle/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9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B5D01CB-C9AE-6B40-9E38-3B483112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9906" y="6358199"/>
            <a:ext cx="844159" cy="365125"/>
          </a:xfrm>
          <a:prstGeom prst="rect">
            <a:avLst/>
          </a:prstGeom>
        </p:spPr>
        <p:txBody>
          <a:bodyPr/>
          <a:lstStyle/>
          <a:p>
            <a:fld id="{952DF792-D10E-0A49-BD2B-103A99C9B8DE}" type="datetime1">
              <a:rPr lang="en-US" smtClean="0"/>
              <a:t>1/13/25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030A4A5-BB33-E041-8A93-006C4EB1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4064" y="6356350"/>
            <a:ext cx="406353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Elmore Family School of Electrical and Computer Engineering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6EFF33-89E7-9B41-AF8B-80D5CF22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/>
          <a:lstStyle/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7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02D10B7-00E1-434E-A85B-06BD0A4D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9906" y="6358199"/>
            <a:ext cx="844159" cy="365125"/>
          </a:xfrm>
          <a:prstGeom prst="rect">
            <a:avLst/>
          </a:prstGeom>
        </p:spPr>
        <p:txBody>
          <a:bodyPr/>
          <a:lstStyle/>
          <a:p>
            <a:fld id="{952DF792-D10E-0A49-BD2B-103A99C9B8DE}" type="datetime1">
              <a:rPr lang="en-US" smtClean="0"/>
              <a:t>1/13/25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DB8AB87-3373-0040-9E7B-5A0C2AA7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4064" y="6356350"/>
            <a:ext cx="406353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Elmore Family School of Electrical and Computer Engineering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7BE53CF-2573-E047-A264-188537CC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/>
          <a:lstStyle/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9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2F89235-1F2A-7C45-A012-CEDE2F4D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9906" y="6358199"/>
            <a:ext cx="844159" cy="365125"/>
          </a:xfrm>
          <a:prstGeom prst="rect">
            <a:avLst/>
          </a:prstGeom>
        </p:spPr>
        <p:txBody>
          <a:bodyPr/>
          <a:lstStyle/>
          <a:p>
            <a:fld id="{952DF792-D10E-0A49-BD2B-103A99C9B8DE}" type="datetime1">
              <a:rPr lang="en-US" smtClean="0"/>
              <a:t>1/13/25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27A7A4F-56C9-BA43-8FC8-546149BA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4064" y="6356350"/>
            <a:ext cx="406353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Elmore Family School of Electrical and Computer Engineering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B6E8C2E-4E2C-564E-8F90-51F99C93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/>
          <a:lstStyle/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7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64886" y="6370857"/>
            <a:ext cx="844159" cy="365125"/>
          </a:xfrm>
          <a:prstGeom prst="rect">
            <a:avLst/>
          </a:prstGeom>
        </p:spPr>
        <p:txBody>
          <a:bodyPr/>
          <a:lstStyle/>
          <a:p>
            <a:fld id="{15559E36-E4A6-4740-95C5-51A2A295D412}" type="datetime1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39028" y="6356350"/>
            <a:ext cx="307848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School of Electrical and Computer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/>
          <a:lstStyle/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0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64886" y="6370857"/>
            <a:ext cx="844159" cy="365125"/>
          </a:xfrm>
          <a:prstGeom prst="rect">
            <a:avLst/>
          </a:prstGeom>
        </p:spPr>
        <p:txBody>
          <a:bodyPr/>
          <a:lstStyle/>
          <a:p>
            <a:fld id="{D17DF7A4-BA35-1941-AEAB-C54C4BA94CBF}" type="datetime1">
              <a:rPr lang="en-US" smtClean="0"/>
              <a:t>1/13/25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39028" y="6356350"/>
            <a:ext cx="30784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/>
          <a:lstStyle/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7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64886" y="6370857"/>
            <a:ext cx="844159" cy="365125"/>
          </a:xfrm>
          <a:prstGeom prst="rect">
            <a:avLst/>
          </a:prstGeom>
        </p:spPr>
        <p:txBody>
          <a:bodyPr/>
          <a:lstStyle/>
          <a:p>
            <a:fld id="{7139727E-B369-CB4C-B492-A375A880A08F}" type="datetime1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39028" y="6356350"/>
            <a:ext cx="30784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/>
          <a:lstStyle/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64886" y="6370857"/>
            <a:ext cx="844159" cy="365125"/>
          </a:xfrm>
          <a:prstGeom prst="rect">
            <a:avLst/>
          </a:prstGeom>
        </p:spPr>
        <p:txBody>
          <a:bodyPr/>
          <a:lstStyle/>
          <a:p>
            <a:fld id="{F385DC6D-D814-FD4D-B06C-D0ABE14DA6AE}" type="datetime1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39028" y="6356350"/>
            <a:ext cx="30784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/>
          <a:lstStyle/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3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4886" y="6370857"/>
            <a:ext cx="844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03FF4-D29C-0D45-ACFF-9FBE01966EC8}" type="datetime1">
              <a:rPr lang="en-US" smtClean="0"/>
              <a:t>1/13/25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9028" y="6356350"/>
            <a:ext cx="3078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School of Electrical and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03CA761C-74CC-7847-B891-EF3C440E92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16541" t="10884" r="16336" b="50000"/>
          <a:stretch/>
        </p:blipFill>
        <p:spPr>
          <a:xfrm>
            <a:off x="7255533" y="6313994"/>
            <a:ext cx="1858455" cy="4219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00C088-31C0-49BE-7FE3-0CCFB7583AE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4388" y="6193909"/>
            <a:ext cx="844159" cy="61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6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3D5D-59E4-A64C-9EAE-7204273F4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4BBAA-A085-6E42-A247-82C0CA7A9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701780"/>
          </a:xfrm>
        </p:spPr>
        <p:txBody>
          <a:bodyPr/>
          <a:lstStyle/>
          <a:p>
            <a:r>
              <a:rPr lang="en-US" dirty="0"/>
              <a:t>A. R. Reibman and H. Chen</a:t>
            </a:r>
          </a:p>
          <a:p>
            <a:r>
              <a:rPr lang="en-US" dirty="0"/>
              <a:t>VIP Video Analytics for Animals</a:t>
            </a:r>
          </a:p>
          <a:p>
            <a:r>
              <a:rPr lang="en-US" dirty="0"/>
              <a:t>Group Project Update 1/14/2025</a:t>
            </a:r>
          </a:p>
          <a:p>
            <a:endParaRPr lang="en-US" dirty="0"/>
          </a:p>
          <a:p>
            <a:r>
              <a:rPr lang="en-US" dirty="0"/>
              <a:t>(Note: file title should include date as in: </a:t>
            </a:r>
          </a:p>
          <a:p>
            <a:r>
              <a:rPr lang="en-US" dirty="0"/>
              <a:t>250114 or 20250114)</a:t>
            </a:r>
          </a:p>
        </p:txBody>
      </p:sp>
    </p:spTree>
    <p:extLst>
      <p:ext uri="{BB962C8B-B14F-4D97-AF65-F5344CB8AC3E}">
        <p14:creationId xmlns:p14="http://schemas.microsoft.com/office/powerpoint/2010/main" val="27005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35D9-745E-464E-8857-AC98EBD2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Details </a:t>
            </a:r>
            <a:r>
              <a:rPr lang="en-US" dirty="0"/>
              <a:t>about this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7CD1-39A8-D48D-4615-A3B7BD82A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must be in Box before the start of the team meeting in PPT form (NOT Google Docs)</a:t>
            </a:r>
          </a:p>
          <a:p>
            <a:r>
              <a:rPr lang="en-US" dirty="0"/>
              <a:t>The presentation will be run from Box</a:t>
            </a:r>
          </a:p>
          <a:p>
            <a:r>
              <a:rPr lang="en-US" dirty="0"/>
              <a:t>The presentation should also be uploaded prior to the meeting, in PDF format, to GitHub</a:t>
            </a:r>
          </a:p>
          <a:p>
            <a:endParaRPr lang="en-US" dirty="0"/>
          </a:p>
          <a:p>
            <a:r>
              <a:rPr lang="en-US"/>
              <a:t>Also</a:t>
            </a:r>
            <a:r>
              <a:rPr lang="en-US" dirty="0"/>
              <a:t>: Update the documentations</a:t>
            </a:r>
          </a:p>
          <a:p>
            <a:pPr lvl="1"/>
            <a:r>
              <a:rPr lang="en-US" dirty="0"/>
              <a:t>Personal progress</a:t>
            </a:r>
          </a:p>
          <a:p>
            <a:pPr lvl="1"/>
            <a:r>
              <a:rPr lang="en-US" dirty="0"/>
              <a:t>Troubleshooting tips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D22EF-F548-7CF2-2721-10E6EBA5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F792-D10E-0A49-BD2B-103A99C9B8DE}" type="datetime1">
              <a:rPr lang="en-US" smtClean="0"/>
              <a:t>1/13/25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7F5CA-192E-697E-DAE6-D1A192A1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Elmore Family School of Electrical and Computer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DD3F9-C3DD-1019-C69E-5A76595E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A3EF-130F-6B46-8EC5-BFCCDA806D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6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AC8F-6BD6-23F2-799B-60FF77CC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Agenda (One Slide)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35914-FEB0-8C08-5164-512457C84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did we discuss the week before, and what were the next steps for this week</a:t>
            </a:r>
          </a:p>
          <a:p>
            <a:endParaRPr lang="en-US" dirty="0"/>
          </a:p>
          <a:p>
            <a:r>
              <a:rPr lang="en-US" dirty="0"/>
              <a:t>What we did this week – summarize each person’s contribution in one sentence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(NOTE: This slide is critically important to provide context. If the audience doesn’t remember why you’re doing what, you’ve lost the challenge!)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B59F-FD1B-ECFA-C63D-3AE2F287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F792-D10E-0A49-BD2B-103A99C9B8DE}" type="datetime1">
              <a:rPr lang="en-US" smtClean="0"/>
              <a:t>1/13/25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F8736-5678-1F60-8E2D-C51F02D2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Elmore Family School of Electrical and Computer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3102F-3599-049D-F05D-D0DC3230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A3EF-130F-6B46-8EC5-BFCCDA806D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4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DF5E-B213-A397-AC20-55B1B641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new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D95D6-4C4E-431F-8468-7B18735EF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you did – this is limited to NO MORE THAN 8 slides</a:t>
            </a:r>
          </a:p>
          <a:p>
            <a:endParaRPr lang="en-US" dirty="0"/>
          </a:p>
          <a:p>
            <a:r>
              <a:rPr lang="en-US" dirty="0"/>
              <a:t>ALL figure and tables MUST HAVE LABELS AND TITLES</a:t>
            </a:r>
          </a:p>
          <a:p>
            <a:endParaRPr lang="en-US" dirty="0"/>
          </a:p>
          <a:p>
            <a:r>
              <a:rPr lang="en-US" dirty="0"/>
              <a:t>You MUST use consistent notation from presentation to the next</a:t>
            </a:r>
          </a:p>
          <a:p>
            <a:endParaRPr lang="en-US" dirty="0"/>
          </a:p>
          <a:p>
            <a:r>
              <a:rPr lang="en-US" dirty="0"/>
              <a:t>(Note: It is critically important to provide any and all necessary context here! Don’t lose your audience now either!)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8B7F0-61CF-17BA-1984-801B97D6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F792-D10E-0A49-BD2B-103A99C9B8DE}" type="datetime1">
              <a:rPr lang="en-US" smtClean="0"/>
              <a:t>1/13/25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BC92-A204-57AE-AE4F-AE02E389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Elmore Family School of Electrical and Computer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887AB-D57A-5C4C-2C20-47CA5052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A3EF-130F-6B46-8EC5-BFCCDA806D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2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08E5-1F7E-A254-DF5B-333716B9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404-E486-9A5A-D160-B116A07D1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purpose of this system? (a system can be</a:t>
            </a:r>
          </a:p>
          <a:p>
            <a:pPr lvl="1"/>
            <a:r>
              <a:rPr lang="en-US" dirty="0"/>
              <a:t>a piece of code</a:t>
            </a:r>
          </a:p>
          <a:p>
            <a:pPr lvl="1"/>
            <a:r>
              <a:rPr lang="en-US" dirty="0"/>
              <a:t>a machine learning model</a:t>
            </a:r>
          </a:p>
          <a:p>
            <a:pPr lvl="1"/>
            <a:r>
              <a:rPr lang="en-US" dirty="0"/>
              <a:t>a labeling workflow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What is the input?</a:t>
            </a:r>
          </a:p>
          <a:p>
            <a:r>
              <a:rPr lang="en-US" dirty="0"/>
              <a:t>What is the output?</a:t>
            </a:r>
          </a:p>
          <a:p>
            <a:r>
              <a:rPr lang="en-US" dirty="0"/>
              <a:t>How does it work?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A17D-52FA-AB0B-E77C-5D87AA02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F792-D10E-0A49-BD2B-103A99C9B8DE}" type="datetime1">
              <a:rPr lang="en-US" smtClean="0"/>
              <a:t>1/13/25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70224-5BA7-3290-EA64-5D0E0626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Elmore Family School of Electrical and Computer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7FB0A-5956-9E18-3C7A-F0E0F011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A3EF-130F-6B46-8EC5-BFCCDA806D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7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08E5-1F7E-A254-DF5B-333716B9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Detection Evaluation 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404-E486-9A5A-D160-B116A07D1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Compare detected bounding boxes and ground truth bounding boxes, so that we can easily identify detection errors (type-1: false positive / type-2: miss)</a:t>
            </a:r>
          </a:p>
          <a:p>
            <a:r>
              <a:rPr lang="en-US" dirty="0"/>
              <a:t>What is the input? Two arrays of bounding boxes (e.g., M ground truth </a:t>
            </a:r>
            <a:r>
              <a:rPr lang="en-US" dirty="0" err="1"/>
              <a:t>bbs</a:t>
            </a:r>
            <a:r>
              <a:rPr lang="en-US" dirty="0"/>
              <a:t>, N detected BBs)</a:t>
            </a:r>
          </a:p>
          <a:p>
            <a:r>
              <a:rPr lang="en-US" dirty="0"/>
              <a:t>What is the output? A </a:t>
            </a:r>
            <a:r>
              <a:rPr lang="en-US" dirty="0" err="1"/>
              <a:t>MxN</a:t>
            </a:r>
            <a:r>
              <a:rPr lang="en-US" dirty="0"/>
              <a:t> matrix</a:t>
            </a:r>
          </a:p>
          <a:p>
            <a:r>
              <a:rPr lang="en-US" dirty="0"/>
              <a:t>How does it work? </a:t>
            </a:r>
          </a:p>
          <a:p>
            <a:pPr lvl="1"/>
            <a:r>
              <a:rPr lang="en-US" dirty="0"/>
              <a:t>Matrix calculation …</a:t>
            </a:r>
          </a:p>
          <a:p>
            <a:pPr lvl="1"/>
            <a:r>
              <a:rPr lang="en-US" dirty="0"/>
              <a:t>Identifying False positive id by sorting by row/column …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A17D-52FA-AB0B-E77C-5D87AA02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F792-D10E-0A49-BD2B-103A99C9B8DE}" type="datetime1">
              <a:rPr lang="en-US" smtClean="0"/>
              <a:t>1/13/25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70224-5BA7-3290-EA64-5D0E0626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Elmore Family School of Electrical and Computer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7FB0A-5956-9E18-3C7A-F0E0F011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A3EF-130F-6B46-8EC5-BFCCDA806D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0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CA3C-6C58-BB05-0256-E689F2BF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F492-E5EB-0184-B90B-CCABCF3D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worked and what had issues?</a:t>
            </a:r>
          </a:p>
          <a:p>
            <a:endParaRPr lang="en-US" dirty="0"/>
          </a:p>
          <a:p>
            <a:r>
              <a:rPr lang="en-US" dirty="0"/>
              <a:t>What do your results mean and how do they fit into your plan and project goal?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(NOTE: This is the point in the presentation where you step back and reflect on your progress.)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A2BA6-465F-7532-84B3-438DF430C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F792-D10E-0A49-BD2B-103A99C9B8DE}" type="datetime1">
              <a:rPr lang="en-US" smtClean="0"/>
              <a:t>1/13/25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34106-2F0F-098F-059B-998E793E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Elmore Family School of Electrical and Computer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7D84D-B7FC-C0F7-8287-C34665DE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A3EF-130F-6B46-8EC5-BFCCDA806D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5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CA63-1540-EDB8-2EDB-9BE4D588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0E09B-4915-CA2B-B497-8E1BF7E7D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team, what is the plan for the next week/following weeks?</a:t>
            </a:r>
          </a:p>
          <a:p>
            <a:r>
              <a:rPr lang="en-US" dirty="0"/>
              <a:t>Who will do what?</a:t>
            </a:r>
          </a:p>
          <a:p>
            <a:r>
              <a:rPr lang="en-US" dirty="0"/>
              <a:t>What are the criterion that indicate success?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A843F-2B37-04E4-0F12-DDB0A52F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F792-D10E-0A49-BD2B-103A99C9B8DE}" type="datetime1">
              <a:rPr lang="en-US" smtClean="0"/>
              <a:t>1/13/25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E42A1-B5F4-8555-2A02-9820DC0B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Elmore Family School of Electrical and Computer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F8F9C-CB32-C7C9-AFC2-FE54C1DD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A3EF-130F-6B46-8EC5-BFCCDA806D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C9F1-E99F-0D4B-A490-CFCC380A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Personal Progress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7F1B5-7D9A-41A8-76B2-1EDBBDA14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is the reference section, and there may not be time to present this section in a given meeting, but these slides must be there. </a:t>
            </a:r>
          </a:p>
          <a:p>
            <a:r>
              <a:rPr lang="en-US" dirty="0"/>
              <a:t>Each person should have one slide about their own personal progress this past week</a:t>
            </a:r>
          </a:p>
          <a:p>
            <a:r>
              <a:rPr lang="en-US" dirty="0"/>
              <a:t>What did you do over the past week?</a:t>
            </a:r>
          </a:p>
          <a:p>
            <a:r>
              <a:rPr lang="en-US" dirty="0"/>
              <a:t>Why is it important</a:t>
            </a:r>
          </a:p>
          <a:p>
            <a:r>
              <a:rPr lang="en-US" dirty="0"/>
              <a:t>Did you encounter any difficulties?</a:t>
            </a:r>
          </a:p>
          <a:p>
            <a:r>
              <a:rPr lang="en-US" dirty="0"/>
              <a:t>Do you have a plan to solve it?</a:t>
            </a:r>
          </a:p>
          <a:p>
            <a:r>
              <a:rPr lang="en-US" dirty="0"/>
              <a:t>Use active verbs like: analyze, compare, contrast, describe, summarize, interpret, modify.</a:t>
            </a:r>
          </a:p>
          <a:p>
            <a:r>
              <a:rPr lang="en-US" dirty="0"/>
              <a:t>Do not use vague verbs like: learn, read, understood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F64C4-BE24-1D7C-0155-AB150615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F792-D10E-0A49-BD2B-103A99C9B8DE}" type="datetime1">
              <a:rPr lang="en-US" smtClean="0"/>
              <a:t>1/13/25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5CC5E-8271-AB28-F06A-89D79C56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Elmore Family School of Electrical and Computer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221A-D9DE-AC5C-9CB9-862627CF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A3EF-130F-6B46-8EC5-BFCCDA806D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21933</TotalTime>
  <Words>604</Words>
  <Application>Microsoft Macintosh PowerPoint</Application>
  <PresentationFormat>On-screen Show (4:3)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Presentation Template</vt:lpstr>
      <vt:lpstr>Details about this presentation</vt:lpstr>
      <vt:lpstr>Meeting Agenda (One Slide)</vt:lpstr>
      <vt:lpstr>Today’s new material</vt:lpstr>
      <vt:lpstr>System Progress</vt:lpstr>
      <vt:lpstr>Example – Detection Evaluation Script </vt:lpstr>
      <vt:lpstr>Discussion</vt:lpstr>
      <vt:lpstr>Next steps</vt:lpstr>
      <vt:lpstr>Section: Personal Progress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Reibman, Amy R</dc:creator>
  <cp:lastModifiedBy>Reibman, Amy R</cp:lastModifiedBy>
  <cp:revision>587</cp:revision>
  <dcterms:created xsi:type="dcterms:W3CDTF">2019-09-01T15:51:42Z</dcterms:created>
  <dcterms:modified xsi:type="dcterms:W3CDTF">2025-01-14T03:02:26Z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2023-01-10T03:18:09Z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765e8ef2-99df-4b31-a4fe-53d796cdc854</vt:lpwstr>
  </property>
  <property fmtid="{D5CDD505-2E9C-101B-9397-08002B2CF9AE}" pid="8" name="MSIP_Label_4044bd30-2ed7-4c9d-9d12-46200872a97b_ContentBits">
    <vt:lpwstr>0</vt:lpwstr>
  </property>
</Properties>
</file>