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F9D1-C3E2-43A1-97EA-02C739BA2767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597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F9D1-C3E2-43A1-97EA-02C739BA2767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38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F9D1-C3E2-43A1-97EA-02C739BA2767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65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F9D1-C3E2-43A1-97EA-02C739BA2767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27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F9D1-C3E2-43A1-97EA-02C739BA2767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8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F9D1-C3E2-43A1-97EA-02C739BA2767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13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F9D1-C3E2-43A1-97EA-02C739BA2767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56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F9D1-C3E2-43A1-97EA-02C739BA2767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89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F9D1-C3E2-43A1-97EA-02C739BA2767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4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F9D1-C3E2-43A1-97EA-02C739BA2767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47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F9D1-C3E2-43A1-97EA-02C739BA2767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68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CF9D1-C3E2-43A1-97EA-02C739BA2767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88E22-CD91-413E-81AE-B0FBB28726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55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691" y="555489"/>
            <a:ext cx="2980278" cy="602106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071" y="594850"/>
            <a:ext cx="3257194" cy="598170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062" y="520033"/>
            <a:ext cx="3257193" cy="59817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5316" y="155676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rgbClr val="0046FF"/>
                </a:solidFill>
                <a:latin typeface="Noto Serif KR" panose="02020400000000000000" pitchFamily="18" charset="-127"/>
                <a:ea typeface="Noto Serif KR" panose="02020400000000000000" pitchFamily="18" charset="-127"/>
              </a:rPr>
              <a:t>스타일 가이드</a:t>
            </a:r>
            <a:endParaRPr lang="ko-KR" altLang="en-US" sz="3200" b="1" dirty="0">
              <a:solidFill>
                <a:srgbClr val="0046FF"/>
              </a:solidFill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2821" y="5381004"/>
            <a:ext cx="235974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Noto Serif KR" panose="02020400000000000000" pitchFamily="18" charset="-127"/>
                <a:ea typeface="Noto Serif KR" panose="02020400000000000000" pitchFamily="18" charset="-127"/>
              </a:rPr>
              <a:t>Safe-Area</a:t>
            </a:r>
          </a:p>
          <a:p>
            <a:r>
              <a:rPr lang="en-US" altLang="ko-KR" sz="1400" dirty="0" smtClean="0">
                <a:latin typeface="Noto Serif KR" panose="02020400000000000000" pitchFamily="18" charset="-127"/>
                <a:ea typeface="Noto Serif KR" panose="02020400000000000000" pitchFamily="18" charset="-127"/>
              </a:rPr>
              <a:t>- </a:t>
            </a:r>
            <a:r>
              <a:rPr lang="en-US" altLang="ko-KR" sz="1400" dirty="0" smtClean="0">
                <a:latin typeface="Noto Serif KR" panose="02020400000000000000" pitchFamily="18" charset="-127"/>
                <a:ea typeface="Noto Serif KR" panose="02020400000000000000" pitchFamily="18" charset="-127"/>
              </a:rPr>
              <a:t>W1440px : </a:t>
            </a:r>
            <a:r>
              <a:rPr lang="ko-KR" altLang="en-US" sz="1400" dirty="0" smtClean="0">
                <a:latin typeface="Noto Serif KR" panose="02020400000000000000" pitchFamily="18" charset="-127"/>
                <a:ea typeface="Noto Serif KR" panose="02020400000000000000" pitchFamily="18" charset="-127"/>
              </a:rPr>
              <a:t>전체 영역 적용</a:t>
            </a:r>
            <a:endParaRPr lang="ko-KR" altLang="en-US" sz="1400" dirty="0"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79661" y="6181223"/>
            <a:ext cx="1148712" cy="307777"/>
            <a:chOff x="469636" y="1937012"/>
            <a:chExt cx="1148712" cy="307777"/>
          </a:xfrm>
        </p:grpSpPr>
        <p:sp>
          <p:nvSpPr>
            <p:cNvPr id="15" name="타원 14"/>
            <p:cNvSpPr/>
            <p:nvPr/>
          </p:nvSpPr>
          <p:spPr>
            <a:xfrm>
              <a:off x="469636" y="2004997"/>
              <a:ext cx="223837" cy="233362"/>
            </a:xfrm>
            <a:prstGeom prst="ellipse">
              <a:avLst/>
            </a:prstGeom>
            <a:solidFill>
              <a:srgbClr val="004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4697" y="1937012"/>
              <a:ext cx="9236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latin typeface="Noto Serif KR" panose="02020400000000000000" pitchFamily="18" charset="-127"/>
                  <a:ea typeface="Noto Serif KR" panose="02020400000000000000" pitchFamily="18" charset="-127"/>
                </a:rPr>
                <a:t>패딩 간격</a:t>
              </a:r>
              <a:endParaRPr lang="ko-KR" altLang="en-US" dirty="0">
                <a:latin typeface="Noto Serif KR" panose="02020400000000000000" pitchFamily="18" charset="-127"/>
                <a:ea typeface="Noto Serif KR" panose="02020400000000000000" pitchFamily="18" charset="-127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892039" y="640763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Noto Serif KR" panose="02020400000000000000" pitchFamily="18" charset="-127"/>
                <a:ea typeface="Noto Serif KR" panose="02020400000000000000" pitchFamily="18" charset="-127"/>
              </a:rPr>
              <a:t>main</a:t>
            </a:r>
            <a:endParaRPr lang="ko-KR" altLang="en-US" dirty="0"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2821" y="4642340"/>
            <a:ext cx="13851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Noto Serif KR" panose="02020400000000000000" pitchFamily="18" charset="-127"/>
                <a:ea typeface="Noto Serif KR" panose="02020400000000000000" pitchFamily="18" charset="-127"/>
              </a:rPr>
              <a:t>공통 패딩</a:t>
            </a:r>
            <a:endParaRPr lang="en-US" altLang="ko-KR" sz="1600" dirty="0" smtClean="0">
              <a:latin typeface="Noto Serif KR" panose="02020400000000000000" pitchFamily="18" charset="-127"/>
              <a:ea typeface="Noto Serif KR" panose="02020400000000000000" pitchFamily="18" charset="-127"/>
            </a:endParaRPr>
          </a:p>
          <a:p>
            <a:r>
              <a:rPr lang="en-US" altLang="ko-KR" sz="1400" dirty="0" smtClean="0">
                <a:latin typeface="Noto Serif KR" panose="02020400000000000000" pitchFamily="18" charset="-127"/>
                <a:ea typeface="Noto Serif KR" panose="02020400000000000000" pitchFamily="18" charset="-127"/>
              </a:rPr>
              <a:t>- top:40px</a:t>
            </a:r>
            <a:br>
              <a:rPr lang="en-US" altLang="ko-KR" sz="1400" dirty="0" smtClean="0">
                <a:latin typeface="Noto Serif KR" panose="02020400000000000000" pitchFamily="18" charset="-127"/>
                <a:ea typeface="Noto Serif KR" panose="02020400000000000000" pitchFamily="18" charset="-127"/>
              </a:rPr>
            </a:br>
            <a:r>
              <a:rPr lang="en-US" altLang="ko-KR" sz="1400" dirty="0" smtClean="0">
                <a:latin typeface="Noto Serif KR" panose="02020400000000000000" pitchFamily="18" charset="-127"/>
                <a:ea typeface="Noto Serif KR" panose="02020400000000000000" pitchFamily="18" charset="-127"/>
              </a:rPr>
              <a:t>-</a:t>
            </a:r>
            <a:r>
              <a:rPr lang="ko-KR" altLang="en-US" sz="1400" dirty="0">
                <a:latin typeface="Noto Serif KR" panose="02020400000000000000" pitchFamily="18" charset="-127"/>
                <a:ea typeface="Noto Serif KR" panose="02020400000000000000" pitchFamily="18" charset="-127"/>
              </a:rPr>
              <a:t> </a:t>
            </a:r>
            <a:r>
              <a:rPr lang="en-US" altLang="ko-KR" sz="1400" dirty="0" smtClean="0">
                <a:latin typeface="Noto Serif KR" panose="02020400000000000000" pitchFamily="18" charset="-127"/>
                <a:ea typeface="Noto Serif KR" panose="02020400000000000000" pitchFamily="18" charset="-127"/>
              </a:rPr>
              <a:t>bottom:60px</a:t>
            </a:r>
            <a:endParaRPr lang="ko-KR" altLang="en-US" sz="1400" dirty="0"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02826" y="6466947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Noto Serif KR" panose="02020400000000000000" pitchFamily="18" charset="-127"/>
                <a:ea typeface="Noto Serif KR" panose="02020400000000000000" pitchFamily="18" charset="-127"/>
              </a:rPr>
              <a:t>sub</a:t>
            </a:r>
            <a:endParaRPr lang="ko-KR" altLang="en-US" dirty="0"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64139" y="6453995"/>
            <a:ext cx="103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Noto Serif KR" panose="02020400000000000000" pitchFamily="18" charset="-127"/>
                <a:ea typeface="Noto Serif KR" panose="02020400000000000000" pitchFamily="18" charset="-127"/>
              </a:rPr>
              <a:t>content</a:t>
            </a:r>
            <a:endParaRPr lang="ko-KR" altLang="en-US" dirty="0">
              <a:latin typeface="Noto Serif KR" panose="02020400000000000000" pitchFamily="18" charset="-127"/>
              <a:ea typeface="Noto Serif KR" panose="020204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420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18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Noto Serif KR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i7A-62</dc:creator>
  <cp:lastModifiedBy>i7A-62</cp:lastModifiedBy>
  <cp:revision>11</cp:revision>
  <dcterms:created xsi:type="dcterms:W3CDTF">2023-02-28T06:19:40Z</dcterms:created>
  <dcterms:modified xsi:type="dcterms:W3CDTF">2023-03-07T08:23:02Z</dcterms:modified>
</cp:coreProperties>
</file>