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F9D1-C3E2-43A1-97EA-02C739BA2767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91" y="337418"/>
            <a:ext cx="2302847" cy="628245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30" y="638173"/>
            <a:ext cx="3320495" cy="60979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54" y="638174"/>
            <a:ext cx="3350310" cy="5981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16" y="155676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46FF"/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스타일 가이드</a:t>
            </a:r>
            <a:endParaRPr lang="ko-KR" altLang="en-US" sz="3200" b="1" dirty="0">
              <a:solidFill>
                <a:srgbClr val="0046FF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21" y="5381004"/>
            <a:ext cx="2869503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Safe-Area</a:t>
            </a: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W1720px : 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헤더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, main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일부 적용</a:t>
            </a:r>
            <a:endParaRPr lang="en-US" altLang="ko-KR" sz="1400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W1440px : 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전체 영역 적용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79661" y="6181223"/>
            <a:ext cx="1148712" cy="307777"/>
            <a:chOff x="469636" y="1937012"/>
            <a:chExt cx="1148712" cy="307777"/>
          </a:xfrm>
        </p:grpSpPr>
        <p:sp>
          <p:nvSpPr>
            <p:cNvPr id="15" name="타원 14"/>
            <p:cNvSpPr/>
            <p:nvPr/>
          </p:nvSpPr>
          <p:spPr>
            <a:xfrm>
              <a:off x="469636" y="2004997"/>
              <a:ext cx="223837" cy="233362"/>
            </a:xfrm>
            <a:prstGeom prst="ellipse">
              <a:avLst/>
            </a:prstGeom>
            <a:solidFill>
              <a:srgbClr val="004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4697" y="1937012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erif KR" panose="02020400000000000000" pitchFamily="18" charset="-127"/>
                  <a:ea typeface="Noto Serif KR" panose="02020400000000000000" pitchFamily="18" charset="-127"/>
                </a:rPr>
                <a:t>패딩 간격</a:t>
              </a:r>
              <a:endParaRPr lang="ko-KR" altLang="en-US" dirty="0">
                <a:latin typeface="Noto Serif KR" panose="02020400000000000000" pitchFamily="18" charset="-127"/>
                <a:ea typeface="Noto Serif KR" panose="02020400000000000000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8512" y="63658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main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821" y="4642340"/>
            <a:ext cx="1385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공통 패딩</a:t>
            </a:r>
            <a:endParaRPr lang="en-US" altLang="ko-KR" sz="1600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top:40px</a:t>
            </a:r>
            <a:b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</a:b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</a:t>
            </a:r>
            <a:r>
              <a:rPr lang="ko-KR" altLang="en-US" sz="1400" dirty="0"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bottom:60px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0486" y="64635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sub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9225" y="6463520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content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Serif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i7A-62</dc:creator>
  <cp:lastModifiedBy>i7A-62</cp:lastModifiedBy>
  <cp:revision>9</cp:revision>
  <dcterms:created xsi:type="dcterms:W3CDTF">2023-02-28T06:19:40Z</dcterms:created>
  <dcterms:modified xsi:type="dcterms:W3CDTF">2023-02-28T08:49:06Z</dcterms:modified>
</cp:coreProperties>
</file>