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F9D1-C3E2-43A1-97EA-02C739BA276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316" y="15567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6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Layout</a:t>
            </a:r>
            <a:endParaRPr lang="ko-KR" altLang="en-US" sz="3200" b="1" dirty="0">
              <a:solidFill>
                <a:srgbClr val="0046FF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815416" y="6178016"/>
            <a:ext cx="1090795" cy="307777"/>
            <a:chOff x="6411428" y="784927"/>
            <a:chExt cx="1090795" cy="307777"/>
          </a:xfrm>
        </p:grpSpPr>
        <p:sp>
          <p:nvSpPr>
            <p:cNvPr id="15" name="타원 14"/>
            <p:cNvSpPr/>
            <p:nvPr/>
          </p:nvSpPr>
          <p:spPr>
            <a:xfrm>
              <a:off x="6411428" y="834393"/>
              <a:ext cx="223837" cy="233362"/>
            </a:xfrm>
            <a:prstGeom prst="ellipse">
              <a:avLst/>
            </a:prstGeom>
            <a:solidFill>
              <a:srgbClr val="004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0708" y="784927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AFABAB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패딩 간격</a:t>
              </a:r>
              <a:endParaRPr lang="ko-KR" altLang="en-US" dirty="0">
                <a:solidFill>
                  <a:srgbClr val="AFABA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2267" y="2028920"/>
            <a:ext cx="11473944" cy="4149096"/>
            <a:chOff x="433760" y="1838618"/>
            <a:chExt cx="11473944" cy="4149096"/>
          </a:xfrm>
        </p:grpSpPr>
        <p:grpSp>
          <p:nvGrpSpPr>
            <p:cNvPr id="19" name="그룹 18"/>
            <p:cNvGrpSpPr/>
            <p:nvPr/>
          </p:nvGrpSpPr>
          <p:grpSpPr>
            <a:xfrm>
              <a:off x="433760" y="1885512"/>
              <a:ext cx="2073426" cy="4102202"/>
              <a:chOff x="433760" y="1885512"/>
              <a:chExt cx="2073426" cy="410220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760" y="1885512"/>
                <a:ext cx="2073426" cy="3898576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33760" y="5618382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main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781647" y="1885512"/>
              <a:ext cx="2073426" cy="4102202"/>
              <a:chOff x="2738756" y="1885512"/>
              <a:chExt cx="2073426" cy="410220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8756" y="1885512"/>
                <a:ext cx="2073426" cy="389857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738756" y="5618382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sub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129534" y="1885512"/>
              <a:ext cx="2091815" cy="4102202"/>
              <a:chOff x="4928336" y="1885512"/>
              <a:chExt cx="2091815" cy="410220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8336" y="1885512"/>
                <a:ext cx="2091815" cy="3933153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928336" y="561838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content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495810" y="1885512"/>
              <a:ext cx="2067819" cy="4102202"/>
              <a:chOff x="7495108" y="1885512"/>
              <a:chExt cx="2067819" cy="410220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108" y="1885512"/>
                <a:ext cx="2067819" cy="388803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495108" y="5618382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login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9838089" y="1838618"/>
              <a:ext cx="2069615" cy="4149096"/>
              <a:chOff x="9838089" y="1838618"/>
              <a:chExt cx="2069615" cy="414909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8089" y="1838618"/>
                <a:ext cx="2069615" cy="3891411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838089" y="561838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join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432267" y="926406"/>
            <a:ext cx="5368488" cy="980359"/>
            <a:chOff x="432267" y="926406"/>
            <a:chExt cx="5368488" cy="980359"/>
          </a:xfrm>
        </p:grpSpPr>
        <p:sp>
          <p:nvSpPr>
            <p:cNvPr id="2" name="TextBox 1"/>
            <p:cNvSpPr txBox="1"/>
            <p:nvPr/>
          </p:nvSpPr>
          <p:spPr>
            <a:xfrm>
              <a:off x="3362369" y="926406"/>
              <a:ext cx="1234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Safe-Area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267" y="926598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7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공통 패딩</a:t>
              </a:r>
              <a:endParaRPr lang="en-US" altLang="ko-KR" sz="16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44985" y="1286052"/>
              <a:ext cx="240750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393250" y="1286052"/>
              <a:ext cx="240750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93250" y="1354325"/>
              <a:ext cx="20697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- 1440px : </a:t>
              </a:r>
              <a:r>
                <a:rPr lang="ko-KR" altLang="en-US" sz="1400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 영역 적용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2267" y="1383545"/>
              <a:ext cx="52653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</a:t>
              </a:r>
              <a: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Top : 40px</a:t>
              </a:r>
              <a:b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</a:t>
              </a:r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Bottom : 60px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i7A-62</dc:creator>
  <cp:lastModifiedBy>i7A-62</cp:lastModifiedBy>
  <cp:revision>14</cp:revision>
  <dcterms:created xsi:type="dcterms:W3CDTF">2023-02-28T06:19:40Z</dcterms:created>
  <dcterms:modified xsi:type="dcterms:W3CDTF">2023-03-15T07:59:29Z</dcterms:modified>
</cp:coreProperties>
</file>