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fa4d75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fa4d75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fa4d750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fa4d750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fa4d7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fa4d7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fa4d75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4fa4d75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fa4d750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4fa4d75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4fa4d75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4fa4d75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fa4d75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fa4d75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fa4d75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fa4d75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fa4d750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4fa4d750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fa4d75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4fa4d75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28.1.99.157:8144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의료정보학과 데이터 접근 및 시각화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 다운로드 방법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터미널 실행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50" y="1213700"/>
            <a:ext cx="4657725" cy="34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 다운로드 방법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압축 코드 실행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tar cvf (원하는 이름).tar 압축하려는 폴더명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압축파일 우클릭후 다운로드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750" y="1296625"/>
            <a:ext cx="41529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25" y="3405075"/>
            <a:ext cx="42195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</a:t>
            </a:r>
            <a:r>
              <a:rPr lang="ko"/>
              <a:t>접속 및 로그인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SQL 프</a:t>
            </a:r>
            <a:r>
              <a:rPr lang="ko" sz="1400">
                <a:solidFill>
                  <a:schemeClr val="dk1"/>
                </a:solidFill>
              </a:rPr>
              <a:t>로그램:Microsoft SQL Server Management Studio 18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실행 후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아이피:128.1.99.57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아이디:uiop6413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비밀번호: 641363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위의 정보를 활용하여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로그인한다.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988" y="1540438"/>
            <a:ext cx="55530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Data </a:t>
            </a:r>
            <a:r>
              <a:rPr lang="ko"/>
              <a:t>위치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뇌졸중 집중 치료실의 환자들은 Biosiganl_NK에 존재한다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63" y="1518388"/>
            <a:ext cx="24860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</a:t>
            </a:r>
            <a:r>
              <a:rPr lang="ko"/>
              <a:t>원하는 환자 찾기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다음의 쿼리를 실행하여 원하는 환자의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anonymous id를 찾는다.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325" y="1204272"/>
            <a:ext cx="4248150" cy="12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488" y="2484900"/>
            <a:ext cx="149902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</a:t>
            </a:r>
            <a:r>
              <a:rPr lang="ko"/>
              <a:t>원하는 Data 확인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anonymous id를 통해 SQL 에서 Data 확인이 가능하다,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875" y="1238025"/>
            <a:ext cx="3721800" cy="12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00" y="2412625"/>
            <a:ext cx="8232326" cy="25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의료 정보학과 Jupyter notebook 접속 방법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주소:</a:t>
            </a:r>
            <a:r>
              <a:rPr b="1" lang="ko" sz="13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http://128.1.99.157:8144/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port:</a:t>
            </a:r>
            <a:r>
              <a:rPr lang="ko" sz="1400">
                <a:solidFill>
                  <a:schemeClr val="dk1"/>
                </a:solidFill>
              </a:rPr>
              <a:t>d016e52ac36b9d3dda7e5366401bf65f72396f3b6317d3c6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위의 주소로 접속한다.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Jupyter notebook Data 확인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코드 저장경로 /work/Ipynb:Today_plot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다음의 코드로 해당환자의 Data를 확인할수 있다.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88" y="1938325"/>
            <a:ext cx="33242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850" y="1017713"/>
            <a:ext cx="32194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Jupyter notebook 시각화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work/</a:t>
            </a:r>
            <a:r>
              <a:rPr b="1" lang="ko" sz="1500">
                <a:solidFill>
                  <a:schemeClr val="dk1"/>
                </a:solidFill>
              </a:rPr>
              <a:t>Today_plot.ipynb에 </a:t>
            </a:r>
            <a:r>
              <a:rPr b="1" lang="ko" sz="1500">
                <a:solidFill>
                  <a:schemeClr val="dk1"/>
                </a:solidFill>
              </a:rPr>
              <a:t>크게 두가지 코드로 나누어져있다. 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ko" sz="1500">
                <a:solidFill>
                  <a:schemeClr val="dk1"/>
                </a:solidFill>
              </a:rPr>
              <a:t>호흡 수치만 시각화 하는 코드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ko" sz="1500">
                <a:solidFill>
                  <a:schemeClr val="dk1"/>
                </a:solidFill>
              </a:rPr>
              <a:t>3가지 수치를 전부 시각화 하는 코드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그래프 저장 경로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-호흡 수치 그래프:Today/환자 </a:t>
            </a:r>
            <a:r>
              <a:rPr b="1" lang="ko" sz="1400">
                <a:solidFill>
                  <a:schemeClr val="dk1"/>
                </a:solidFill>
              </a:rPr>
              <a:t>anonymous id/RES/날짜/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-3가지 수치 그래프:Today/환자 </a:t>
            </a:r>
            <a:r>
              <a:rPr b="1" lang="ko" sz="1400">
                <a:solidFill>
                  <a:schemeClr val="dk1"/>
                </a:solidFill>
              </a:rPr>
              <a:t>anonymous id/ALL/날짜/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그래프 결과 확인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42767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425" y="1152475"/>
            <a:ext cx="4229100" cy="10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863888"/>
            <a:ext cx="40862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