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995-CBD1-4213-931F-CA4E89100EBE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6EDF-4CC9-415F-A8E4-933B4B219F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1545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자동 소음 감지기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5877272"/>
            <a:ext cx="3920480" cy="64807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20152947 </a:t>
            </a:r>
            <a:r>
              <a:rPr lang="ko-KR" altLang="en-US" dirty="0" smtClean="0">
                <a:solidFill>
                  <a:schemeClr val="tx1"/>
                </a:solidFill>
              </a:rPr>
              <a:t>이상민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 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r>
              <a:rPr lang="ko-KR" altLang="en-US" dirty="0" smtClean="0"/>
              <a:t>핵심 아이디어</a:t>
            </a:r>
            <a:endParaRPr lang="en-US" altLang="ko-KR" dirty="0" smtClean="0"/>
          </a:p>
          <a:p>
            <a:r>
              <a:rPr lang="ko-KR" altLang="en-US" dirty="0" smtClean="0"/>
              <a:t>기존 기술과의 차이점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/>
              <a:t>현대사회에서 다양한 소음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컴퓨터 동작 소리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에어컨 실외기 소리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아이들 뛰는 소리 등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 많은 소음을 쉽게 들을 수 있다</a:t>
            </a:r>
            <a:r>
              <a:rPr lang="en-US" altLang="ko-KR" sz="2500" dirty="0" smtClean="0"/>
              <a:t>. </a:t>
            </a:r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이 소음들이 사람들에게 스트레스 등 부정적인 반응을 유발하고 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코로나로 인해 재택 근무가 늘어나면서 소음으로 인한 민원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소음으로 인한 분쟁이 늘어나고 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 smtClean="0"/>
          </a:p>
          <a:p>
            <a:endParaRPr lang="ko-KR" altLang="en-US" sz="2500" dirty="0" smtClean="0"/>
          </a:p>
          <a:p>
            <a:endParaRPr lang="ko-KR" altLang="en-US" sz="25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lsm\Desktop\2020060901282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941125" cy="2121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2420888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‘층간 소음’에 이웃 흉기로 찌른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징역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개월로 감형</a:t>
            </a:r>
          </a:p>
          <a:p>
            <a:endParaRPr lang="ko-KR" altLang="en-US" dirty="0"/>
          </a:p>
        </p:txBody>
      </p:sp>
      <p:pic>
        <p:nvPicPr>
          <p:cNvPr id="1027" name="Picture 3" descr="C:\Users\relsm\Desktop\1057502_486254_54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356992"/>
            <a:ext cx="2980982" cy="27363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71592" y="615069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코로나</a:t>
            </a:r>
            <a:r>
              <a:rPr lang="en-US" altLang="ko-KR" dirty="0" smtClean="0"/>
              <a:t>19</a:t>
            </a:r>
            <a:r>
              <a:rPr lang="ko-KR" altLang="en-US" dirty="0" smtClean="0"/>
              <a:t>로 ‘</a:t>
            </a:r>
            <a:r>
              <a:rPr lang="ko-KR" altLang="en-US" dirty="0" err="1" smtClean="0"/>
              <a:t>집콕</a:t>
            </a:r>
            <a:r>
              <a:rPr lang="ko-KR" altLang="en-US" dirty="0" smtClean="0"/>
              <a:t>’ 길어져 이웃간 </a:t>
            </a:r>
            <a:r>
              <a:rPr lang="ko-KR" altLang="en-US" dirty="0" err="1" smtClean="0"/>
              <a:t>층간소음</a:t>
            </a:r>
            <a:r>
              <a:rPr lang="ko-KR" altLang="en-US" dirty="0" smtClean="0"/>
              <a:t> 갈등 폭증</a:t>
            </a:r>
          </a:p>
          <a:p>
            <a:endParaRPr lang="ko-KR" altLang="en-US" dirty="0"/>
          </a:p>
        </p:txBody>
      </p:sp>
      <p:pic>
        <p:nvPicPr>
          <p:cNvPr id="2050" name="Picture 2" descr="C:\Users\relsm\Desktop\345297_350628_4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5097684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핵심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5936" y="1600200"/>
            <a:ext cx="5040560" cy="4525963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블루투스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기능이 포함된 </a:t>
            </a:r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어플을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통해</a:t>
            </a:r>
            <a:r>
              <a:rPr lang="en-US" altLang="ko-KR" sz="25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외부에서도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센서가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위치한 곳의 실시간 소음의 크기를 파악 할 수 있습니다</a:t>
            </a:r>
            <a:r>
              <a:rPr lang="en-US" altLang="ko-KR" sz="25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5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여러 장소에 센서를 설치하여 한번에 여러 장소의 소음을 측정하여 위치에 따라 소음의 차이를 비교할 수 있다</a:t>
            </a:r>
            <a:r>
              <a:rPr lang="en-US" altLang="ko-KR" sz="25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5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sz="25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ko-KR" altLang="en-US" sz="25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C:\Users\relsm\Desktop\hjhjhjh222hjh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3960440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기술과의 차이점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20891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앱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인벤터를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사용해 </a:t>
            </a:r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블루투스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기능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이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포함된 </a:t>
            </a:r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어플을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만들고</a:t>
            </a:r>
            <a:r>
              <a:rPr lang="en-US" altLang="ko-KR" sz="25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외부에서도 </a:t>
            </a:r>
            <a:r>
              <a:rPr lang="ko-KR" altLang="en-US" sz="2500" dirty="0" err="1" smtClean="0">
                <a:latin typeface="굴림" pitchFamily="50" charset="-127"/>
                <a:ea typeface="굴림" pitchFamily="50" charset="-127"/>
              </a:rPr>
              <a:t>어플을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 통해 센서가 위치한 곳의 실시간 </a:t>
            </a:r>
            <a:r>
              <a:rPr lang="ko-KR" altLang="en-US" sz="2500" dirty="0" smtClean="0">
                <a:latin typeface="굴림" pitchFamily="50" charset="-127"/>
                <a:ea typeface="굴림" pitchFamily="50" charset="-127"/>
              </a:rPr>
              <a:t>소음의 크기를 파악 할 수 있습니다</a:t>
            </a:r>
            <a:r>
              <a:rPr lang="en-US" altLang="ko-KR" sz="25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5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500" dirty="0" smtClean="0">
              <a:latin typeface="굴림" pitchFamily="50" charset="-127"/>
              <a:ea typeface="굴림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160</Words>
  <Application>Microsoft Office PowerPoint</Application>
  <PresentationFormat>화면 슬라이드 쇼(4:3)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자동 소음 감지기</vt:lpstr>
      <vt:lpstr>목 차</vt:lpstr>
      <vt:lpstr>주제 선정 이유</vt:lpstr>
      <vt:lpstr>슬라이드 4</vt:lpstr>
      <vt:lpstr>핵심 아이디어</vt:lpstr>
      <vt:lpstr>기존 기술과의 차이점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이상민</dc:creator>
  <cp:lastModifiedBy>이상민</cp:lastModifiedBy>
  <cp:revision>47</cp:revision>
  <dcterms:created xsi:type="dcterms:W3CDTF">2021-03-11T05:12:55Z</dcterms:created>
  <dcterms:modified xsi:type="dcterms:W3CDTF">2021-06-21T13:14:23Z</dcterms:modified>
</cp:coreProperties>
</file>