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BBB9F-401A-B000-BBD0-EB82BFB87D13}" v="269" dt="2021-04-07T14:25:35.904"/>
    <p1510:client id="{42EBBB9F-A048-B000-BBD0-ED3A6094C7DA}" v="61" dt="2021-04-07T14:00:32.218"/>
    <p1510:client id="{62D6E34A-9EFA-41E3-B3CB-107348614927}" v="746" dt="2021-04-06T14:52:25.367"/>
    <p1510:client id="{84CD39A5-7EDC-350F-B606-26391C5EB8EA}" v="194" dt="2021-04-06T14:55:11.376"/>
    <p1510:client id="{FEFD8806-A3C9-4703-807A-39C7BD3E972A}" v="416" dt="2021-04-06T14:53:01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백승표" userId="S::bsp3100@wku.ac.kr::01ddabaa-13a7-4b33-a9e6-ea234fbe9413" providerId="AD" clId="Web-{62D6E34A-9EFA-41E3-B3CB-107348614927}"/>
    <pc:docChg chg="addSld delSld modSld sldOrd">
      <pc:chgData name="백승표" userId="S::bsp3100@wku.ac.kr::01ddabaa-13a7-4b33-a9e6-ea234fbe9413" providerId="AD" clId="Web-{62D6E34A-9EFA-41E3-B3CB-107348614927}" dt="2021-04-06T14:52:24.726" v="401" actId="20577"/>
      <pc:docMkLst>
        <pc:docMk/>
      </pc:docMkLst>
      <pc:sldChg chg="modSp">
        <pc:chgData name="백승표" userId="S::bsp3100@wku.ac.kr::01ddabaa-13a7-4b33-a9e6-ea234fbe9413" providerId="AD" clId="Web-{62D6E34A-9EFA-41E3-B3CB-107348614927}" dt="2021-04-06T14:52:24.726" v="401" actId="20577"/>
        <pc:sldMkLst>
          <pc:docMk/>
          <pc:sldMk cId="3569210928" sldId="256"/>
        </pc:sldMkLst>
        <pc:spChg chg="mod">
          <ac:chgData name="백승표" userId="S::bsp3100@wku.ac.kr::01ddabaa-13a7-4b33-a9e6-ea234fbe9413" providerId="AD" clId="Web-{62D6E34A-9EFA-41E3-B3CB-107348614927}" dt="2021-04-06T13:10:50.240" v="4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백승표" userId="S::bsp3100@wku.ac.kr::01ddabaa-13a7-4b33-a9e6-ea234fbe9413" providerId="AD" clId="Web-{62D6E34A-9EFA-41E3-B3CB-107348614927}" dt="2021-04-06T14:52:24.726" v="401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백승표" userId="S::bsp3100@wku.ac.kr::01ddabaa-13a7-4b33-a9e6-ea234fbe9413" providerId="AD" clId="Web-{62D6E34A-9EFA-41E3-B3CB-107348614927}" dt="2021-04-06T13:30:31.145" v="103" actId="20577"/>
        <pc:sldMkLst>
          <pc:docMk/>
          <pc:sldMk cId="3723870792" sldId="257"/>
        </pc:sldMkLst>
        <pc:spChg chg="mod">
          <ac:chgData name="백승표" userId="S::bsp3100@wku.ac.kr::01ddabaa-13a7-4b33-a9e6-ea234fbe9413" providerId="AD" clId="Web-{62D6E34A-9EFA-41E3-B3CB-107348614927}" dt="2021-04-06T13:12:37.322" v="12" actId="20577"/>
          <ac:spMkLst>
            <pc:docMk/>
            <pc:sldMk cId="3723870792" sldId="257"/>
            <ac:spMk id="2" creationId="{31C0D3AE-2086-4E00-8085-A1F346ACE744}"/>
          </ac:spMkLst>
        </pc:spChg>
        <pc:spChg chg="mod">
          <ac:chgData name="백승표" userId="S::bsp3100@wku.ac.kr::01ddabaa-13a7-4b33-a9e6-ea234fbe9413" providerId="AD" clId="Web-{62D6E34A-9EFA-41E3-B3CB-107348614927}" dt="2021-04-06T13:30:31.145" v="103" actId="20577"/>
          <ac:spMkLst>
            <pc:docMk/>
            <pc:sldMk cId="3723870792" sldId="257"/>
            <ac:spMk id="3" creationId="{5CCF8A81-BB31-4DFA-8CFD-A61EF7CF18AB}"/>
          </ac:spMkLst>
        </pc:spChg>
      </pc:sldChg>
      <pc:sldChg chg="addSp modSp new">
        <pc:chgData name="백승표" userId="S::bsp3100@wku.ac.kr::01ddabaa-13a7-4b33-a9e6-ea234fbe9413" providerId="AD" clId="Web-{62D6E34A-9EFA-41E3-B3CB-107348614927}" dt="2021-04-06T13:25:36.192" v="101" actId="14100"/>
        <pc:sldMkLst>
          <pc:docMk/>
          <pc:sldMk cId="4154911611" sldId="258"/>
        </pc:sldMkLst>
        <pc:spChg chg="mod">
          <ac:chgData name="백승표" userId="S::bsp3100@wku.ac.kr::01ddabaa-13a7-4b33-a9e6-ea234fbe9413" providerId="AD" clId="Web-{62D6E34A-9EFA-41E3-B3CB-107348614927}" dt="2021-04-06T13:15:02.763" v="65" actId="20577"/>
          <ac:spMkLst>
            <pc:docMk/>
            <pc:sldMk cId="4154911611" sldId="258"/>
            <ac:spMk id="2" creationId="{2B1FB936-BE4D-4045-B14C-92952BC24B11}"/>
          </ac:spMkLst>
        </pc:spChg>
        <pc:spChg chg="mod">
          <ac:chgData name="백승표" userId="S::bsp3100@wku.ac.kr::01ddabaa-13a7-4b33-a9e6-ea234fbe9413" providerId="AD" clId="Web-{62D6E34A-9EFA-41E3-B3CB-107348614927}" dt="2021-04-06T13:25:36.192" v="101" actId="14100"/>
          <ac:spMkLst>
            <pc:docMk/>
            <pc:sldMk cId="4154911611" sldId="258"/>
            <ac:spMk id="3" creationId="{2F844778-489A-4414-BE95-969A1ADB68B5}"/>
          </ac:spMkLst>
        </pc:spChg>
        <pc:picChg chg="add mod">
          <ac:chgData name="백승표" userId="S::bsp3100@wku.ac.kr::01ddabaa-13a7-4b33-a9e6-ea234fbe9413" providerId="AD" clId="Web-{62D6E34A-9EFA-41E3-B3CB-107348614927}" dt="2021-04-06T13:18:43.550" v="89" actId="1076"/>
          <ac:picMkLst>
            <pc:docMk/>
            <pc:sldMk cId="4154911611" sldId="258"/>
            <ac:picMk id="4" creationId="{0275AA2E-5BCC-4438-A281-D6B456144022}"/>
          </ac:picMkLst>
        </pc:picChg>
        <pc:picChg chg="add mod">
          <ac:chgData name="백승표" userId="S::bsp3100@wku.ac.kr::01ddabaa-13a7-4b33-a9e6-ea234fbe9413" providerId="AD" clId="Web-{62D6E34A-9EFA-41E3-B3CB-107348614927}" dt="2021-04-06T13:20:18.007" v="98" actId="1076"/>
          <ac:picMkLst>
            <pc:docMk/>
            <pc:sldMk cId="4154911611" sldId="258"/>
            <ac:picMk id="5" creationId="{EBC0D81A-89B3-4778-B76C-F6132EF30CD4}"/>
          </ac:picMkLst>
        </pc:picChg>
        <pc:picChg chg="add mod">
          <ac:chgData name="백승표" userId="S::bsp3100@wku.ac.kr::01ddabaa-13a7-4b33-a9e6-ea234fbe9413" providerId="AD" clId="Web-{62D6E34A-9EFA-41E3-B3CB-107348614927}" dt="2021-04-06T13:18:56.050" v="95" actId="14100"/>
          <ac:picMkLst>
            <pc:docMk/>
            <pc:sldMk cId="4154911611" sldId="258"/>
            <ac:picMk id="6" creationId="{463FFF53-8CF8-401C-A5C6-7FA4F9B4D2BF}"/>
          </ac:picMkLst>
        </pc:picChg>
      </pc:sldChg>
      <pc:sldChg chg="addSp delSp modSp new">
        <pc:chgData name="백승표" userId="S::bsp3100@wku.ac.kr::01ddabaa-13a7-4b33-a9e6-ea234fbe9413" providerId="AD" clId="Web-{62D6E34A-9EFA-41E3-B3CB-107348614927}" dt="2021-04-06T14:01:46.680" v="162" actId="1076"/>
        <pc:sldMkLst>
          <pc:docMk/>
          <pc:sldMk cId="2146666155" sldId="259"/>
        </pc:sldMkLst>
        <pc:spChg chg="mod ord">
          <ac:chgData name="백승표" userId="S::bsp3100@wku.ac.kr::01ddabaa-13a7-4b33-a9e6-ea234fbe9413" providerId="AD" clId="Web-{62D6E34A-9EFA-41E3-B3CB-107348614927}" dt="2021-04-06T13:49:29.924" v="132"/>
          <ac:spMkLst>
            <pc:docMk/>
            <pc:sldMk cId="2146666155" sldId="259"/>
            <ac:spMk id="2" creationId="{0041693B-71AE-42A7-A1A3-03A1929715E4}"/>
          </ac:spMkLst>
        </pc:spChg>
        <pc:spChg chg="del">
          <ac:chgData name="백승표" userId="S::bsp3100@wku.ac.kr::01ddabaa-13a7-4b33-a9e6-ea234fbe9413" providerId="AD" clId="Web-{62D6E34A-9EFA-41E3-B3CB-107348614927}" dt="2021-04-06T13:31:58.632" v="104"/>
          <ac:spMkLst>
            <pc:docMk/>
            <pc:sldMk cId="2146666155" sldId="259"/>
            <ac:spMk id="3" creationId="{87A20C73-5411-4A4A-AC6C-A2A79CDB5191}"/>
          </ac:spMkLst>
        </pc:spChg>
        <pc:spChg chg="add del mod">
          <ac:chgData name="백승표" userId="S::bsp3100@wku.ac.kr::01ddabaa-13a7-4b33-a9e6-ea234fbe9413" providerId="AD" clId="Web-{62D6E34A-9EFA-41E3-B3CB-107348614927}" dt="2021-04-06T13:40:43.067" v="114"/>
          <ac:spMkLst>
            <pc:docMk/>
            <pc:sldMk cId="2146666155" sldId="259"/>
            <ac:spMk id="6" creationId="{B2E7F431-DAA5-4992-9920-BBF970087FC8}"/>
          </ac:spMkLst>
        </pc:spChg>
        <pc:spChg chg="del">
          <ac:chgData name="백승표" userId="S::bsp3100@wku.ac.kr::01ddabaa-13a7-4b33-a9e6-ea234fbe9413" providerId="AD" clId="Web-{62D6E34A-9EFA-41E3-B3CB-107348614927}" dt="2021-04-06T13:49:29.924" v="132"/>
          <ac:spMkLst>
            <pc:docMk/>
            <pc:sldMk cId="2146666155" sldId="259"/>
            <ac:spMk id="8" creationId="{DBF61EA3-B236-439E-9C0B-340980D56BEE}"/>
          </ac:spMkLst>
        </pc:spChg>
        <pc:spChg chg="add mod">
          <ac:chgData name="백승표" userId="S::bsp3100@wku.ac.kr::01ddabaa-13a7-4b33-a9e6-ea234fbe9413" providerId="AD" clId="Web-{62D6E34A-9EFA-41E3-B3CB-107348614927}" dt="2021-04-06T14:01:46.680" v="162" actId="1076"/>
          <ac:spMkLst>
            <pc:docMk/>
            <pc:sldMk cId="2146666155" sldId="259"/>
            <ac:spMk id="9" creationId="{A5F2BFBD-D0B0-4D4A-82B6-3804CB5FEE4C}"/>
          </ac:spMkLst>
        </pc:spChg>
        <pc:spChg chg="del">
          <ac:chgData name="백승표" userId="S::bsp3100@wku.ac.kr::01ddabaa-13a7-4b33-a9e6-ea234fbe9413" providerId="AD" clId="Web-{62D6E34A-9EFA-41E3-B3CB-107348614927}" dt="2021-04-06T13:49:29.924" v="132"/>
          <ac:spMkLst>
            <pc:docMk/>
            <pc:sldMk cId="2146666155" sldId="259"/>
            <ac:spMk id="14" creationId="{E659831F-0D9A-4C63-9EBB-8435B85A440F}"/>
          </ac:spMkLst>
        </pc:spChg>
        <pc:spChg chg="add">
          <ac:chgData name="백승표" userId="S::bsp3100@wku.ac.kr::01ddabaa-13a7-4b33-a9e6-ea234fbe9413" providerId="AD" clId="Web-{62D6E34A-9EFA-41E3-B3CB-107348614927}" dt="2021-04-06T13:49:29.924" v="132"/>
          <ac:spMkLst>
            <pc:docMk/>
            <pc:sldMk cId="2146666155" sldId="259"/>
            <ac:spMk id="19" creationId="{73DE2CFE-42F2-48F0-8706-5264E012B10C}"/>
          </ac:spMkLst>
        </pc:spChg>
        <pc:grpChg chg="del">
          <ac:chgData name="백승표" userId="S::bsp3100@wku.ac.kr::01ddabaa-13a7-4b33-a9e6-ea234fbe9413" providerId="AD" clId="Web-{62D6E34A-9EFA-41E3-B3CB-107348614927}" dt="2021-04-06T13:49:29.924" v="132"/>
          <ac:grpSpMkLst>
            <pc:docMk/>
            <pc:sldMk cId="2146666155" sldId="259"/>
            <ac:grpSpMk id="10" creationId="{28FAF094-D087-493F-8DF9-A486C2D6BBAA}"/>
          </ac:grpSpMkLst>
        </pc:grpChg>
        <pc:picChg chg="add del mod ord">
          <ac:chgData name="백승표" userId="S::bsp3100@wku.ac.kr::01ddabaa-13a7-4b33-a9e6-ea234fbe9413" providerId="AD" clId="Web-{62D6E34A-9EFA-41E3-B3CB-107348614927}" dt="2021-04-06T13:32:05.304" v="105"/>
          <ac:picMkLst>
            <pc:docMk/>
            <pc:sldMk cId="2146666155" sldId="259"/>
            <ac:picMk id="4" creationId="{28D98287-AED0-4E7D-940B-3ED5A3E45F88}"/>
          </ac:picMkLst>
        </pc:picChg>
        <pc:picChg chg="add mod">
          <ac:chgData name="백승표" userId="S::bsp3100@wku.ac.kr::01ddabaa-13a7-4b33-a9e6-ea234fbe9413" providerId="AD" clId="Web-{62D6E34A-9EFA-41E3-B3CB-107348614927}" dt="2021-04-06T13:49:29.924" v="132"/>
          <ac:picMkLst>
            <pc:docMk/>
            <pc:sldMk cId="2146666155" sldId="259"/>
            <ac:picMk id="7" creationId="{912FEB77-2714-4312-8008-70D54EF9B4C7}"/>
          </ac:picMkLst>
        </pc:picChg>
      </pc:sldChg>
      <pc:sldChg chg="addSp delSp modSp new ord">
        <pc:chgData name="백승표" userId="S::bsp3100@wku.ac.kr::01ddabaa-13a7-4b33-a9e6-ea234fbe9413" providerId="AD" clId="Web-{62D6E34A-9EFA-41E3-B3CB-107348614927}" dt="2021-04-06T14:09:54.755" v="192" actId="20577"/>
        <pc:sldMkLst>
          <pc:docMk/>
          <pc:sldMk cId="3762778059" sldId="260"/>
        </pc:sldMkLst>
        <pc:spChg chg="mod">
          <ac:chgData name="백승표" userId="S::bsp3100@wku.ac.kr::01ddabaa-13a7-4b33-a9e6-ea234fbe9413" providerId="AD" clId="Web-{62D6E34A-9EFA-41E3-B3CB-107348614927}" dt="2021-04-06T14:09:54.755" v="192" actId="20577"/>
          <ac:spMkLst>
            <pc:docMk/>
            <pc:sldMk cId="3762778059" sldId="260"/>
            <ac:spMk id="2" creationId="{682CB25B-EE8A-45BB-B699-C16D32B85502}"/>
          </ac:spMkLst>
        </pc:spChg>
        <pc:spChg chg="del">
          <ac:chgData name="백승표" userId="S::bsp3100@wku.ac.kr::01ddabaa-13a7-4b33-a9e6-ea234fbe9413" providerId="AD" clId="Web-{62D6E34A-9EFA-41E3-B3CB-107348614927}" dt="2021-04-06T13:53:51.370" v="143"/>
          <ac:spMkLst>
            <pc:docMk/>
            <pc:sldMk cId="3762778059" sldId="260"/>
            <ac:spMk id="3" creationId="{21DD0B48-D273-4BE2-B85E-A0416B5C81F8}"/>
          </ac:spMkLst>
        </pc:spChg>
        <pc:spChg chg="add mod">
          <ac:chgData name="백승표" userId="S::bsp3100@wku.ac.kr::01ddabaa-13a7-4b33-a9e6-ea234fbe9413" providerId="AD" clId="Web-{62D6E34A-9EFA-41E3-B3CB-107348614927}" dt="2021-04-06T14:07:08.220" v="186" actId="20577"/>
          <ac:spMkLst>
            <pc:docMk/>
            <pc:sldMk cId="3762778059" sldId="260"/>
            <ac:spMk id="6" creationId="{02877063-7D8D-4695-8298-A14D73345C84}"/>
          </ac:spMkLst>
        </pc:spChg>
        <pc:picChg chg="add mod ord">
          <ac:chgData name="백승표" userId="S::bsp3100@wku.ac.kr::01ddabaa-13a7-4b33-a9e6-ea234fbe9413" providerId="AD" clId="Web-{62D6E34A-9EFA-41E3-B3CB-107348614927}" dt="2021-04-06T13:53:56.183" v="145" actId="1076"/>
          <ac:picMkLst>
            <pc:docMk/>
            <pc:sldMk cId="3762778059" sldId="260"/>
            <ac:picMk id="4" creationId="{20D130D7-A3DD-45FA-9C77-D8EC2C511BE3}"/>
          </ac:picMkLst>
        </pc:picChg>
        <pc:picChg chg="add del mod">
          <ac:chgData name="백승표" userId="S::bsp3100@wku.ac.kr::01ddabaa-13a7-4b33-a9e6-ea234fbe9413" providerId="AD" clId="Web-{62D6E34A-9EFA-41E3-B3CB-107348614927}" dt="2021-04-06T13:55:27.248" v="154"/>
          <ac:picMkLst>
            <pc:docMk/>
            <pc:sldMk cId="3762778059" sldId="260"/>
            <ac:picMk id="5" creationId="{EA1A36E1-1247-457C-9DD5-6A27A516673A}"/>
          </ac:picMkLst>
        </pc:picChg>
      </pc:sldChg>
      <pc:sldChg chg="addSp delSp modSp add replId">
        <pc:chgData name="백승표" userId="S::bsp3100@wku.ac.kr::01ddabaa-13a7-4b33-a9e6-ea234fbe9413" providerId="AD" clId="Web-{62D6E34A-9EFA-41E3-B3CB-107348614927}" dt="2021-04-06T14:43:36.963" v="380"/>
        <pc:sldMkLst>
          <pc:docMk/>
          <pc:sldMk cId="4086379241" sldId="261"/>
        </pc:sldMkLst>
        <pc:spChg chg="mod">
          <ac:chgData name="백승표" userId="S::bsp3100@wku.ac.kr::01ddabaa-13a7-4b33-a9e6-ea234fbe9413" providerId="AD" clId="Web-{62D6E34A-9EFA-41E3-B3CB-107348614927}" dt="2021-04-06T14:43:35.994" v="378" actId="20577"/>
          <ac:spMkLst>
            <pc:docMk/>
            <pc:sldMk cId="4086379241" sldId="261"/>
            <ac:spMk id="2" creationId="{0041693B-71AE-42A7-A1A3-03A1929715E4}"/>
          </ac:spMkLst>
        </pc:spChg>
        <pc:spChg chg="add del mod">
          <ac:chgData name="백승표" userId="S::bsp3100@wku.ac.kr::01ddabaa-13a7-4b33-a9e6-ea234fbe9413" providerId="AD" clId="Web-{62D6E34A-9EFA-41E3-B3CB-107348614927}" dt="2021-04-06T14:14:44.153" v="196"/>
          <ac:spMkLst>
            <pc:docMk/>
            <pc:sldMk cId="4086379241" sldId="261"/>
            <ac:spMk id="7" creationId="{A092B9CE-1B79-408D-9815-2C3417BEA41F}"/>
          </ac:spMkLst>
        </pc:spChg>
        <pc:spChg chg="add del mod">
          <ac:chgData name="백승표" userId="S::bsp3100@wku.ac.kr::01ddabaa-13a7-4b33-a9e6-ea234fbe9413" providerId="AD" clId="Web-{62D6E34A-9EFA-41E3-B3CB-107348614927}" dt="2021-04-06T14:43:36.604" v="379"/>
          <ac:spMkLst>
            <pc:docMk/>
            <pc:sldMk cId="4086379241" sldId="261"/>
            <ac:spMk id="13" creationId="{6F513AB4-5EB0-4155-8295-DB8435462128}"/>
          </ac:spMkLst>
        </pc:spChg>
        <pc:picChg chg="add del">
          <ac:chgData name="백승표" userId="S::bsp3100@wku.ac.kr::01ddabaa-13a7-4b33-a9e6-ea234fbe9413" providerId="AD" clId="Web-{62D6E34A-9EFA-41E3-B3CB-107348614927}" dt="2021-04-06T14:43:36.604" v="379"/>
          <ac:picMkLst>
            <pc:docMk/>
            <pc:sldMk cId="4086379241" sldId="261"/>
            <ac:picMk id="3" creationId="{8A2DF069-A1AE-4210-A309-361A17A7EDF5}"/>
          </ac:picMkLst>
        </pc:picChg>
        <pc:picChg chg="add del mod">
          <ac:chgData name="백승표" userId="S::bsp3100@wku.ac.kr::01ddabaa-13a7-4b33-a9e6-ea234fbe9413" providerId="AD" clId="Web-{62D6E34A-9EFA-41E3-B3CB-107348614927}" dt="2021-04-06T14:43:36.963" v="380"/>
          <ac:picMkLst>
            <pc:docMk/>
            <pc:sldMk cId="4086379241" sldId="261"/>
            <ac:picMk id="4" creationId="{6944531C-C6F1-45DF-BB1E-54BD89E994DD}"/>
          </ac:picMkLst>
        </pc:picChg>
      </pc:sldChg>
      <pc:sldChg chg="addSp delSp modSp add ord replId">
        <pc:chgData name="백승표" userId="S::bsp3100@wku.ac.kr::01ddabaa-13a7-4b33-a9e6-ea234fbe9413" providerId="AD" clId="Web-{62D6E34A-9EFA-41E3-B3CB-107348614927}" dt="2021-04-06T14:30:45.850" v="360" actId="20577"/>
        <pc:sldMkLst>
          <pc:docMk/>
          <pc:sldMk cId="2406161937" sldId="262"/>
        </pc:sldMkLst>
        <pc:spChg chg="mod">
          <ac:chgData name="백승표" userId="S::bsp3100@wku.ac.kr::01ddabaa-13a7-4b33-a9e6-ea234fbe9413" providerId="AD" clId="Web-{62D6E34A-9EFA-41E3-B3CB-107348614927}" dt="2021-04-06T14:16:08.530" v="226" actId="20577"/>
          <ac:spMkLst>
            <pc:docMk/>
            <pc:sldMk cId="2406161937" sldId="262"/>
            <ac:spMk id="2" creationId="{0041693B-71AE-42A7-A1A3-03A1929715E4}"/>
          </ac:spMkLst>
        </pc:spChg>
        <pc:spChg chg="add mod">
          <ac:chgData name="백승표" userId="S::bsp3100@wku.ac.kr::01ddabaa-13a7-4b33-a9e6-ea234fbe9413" providerId="AD" clId="Web-{62D6E34A-9EFA-41E3-B3CB-107348614927}" dt="2021-04-06T14:30:45.850" v="360" actId="20577"/>
          <ac:spMkLst>
            <pc:docMk/>
            <pc:sldMk cId="2406161937" sldId="262"/>
            <ac:spMk id="6" creationId="{47A73E97-00A0-43A5-9D04-CFE6545353A2}"/>
          </ac:spMkLst>
        </pc:spChg>
        <pc:picChg chg="del">
          <ac:chgData name="백승표" userId="S::bsp3100@wku.ac.kr::01ddabaa-13a7-4b33-a9e6-ea234fbe9413" providerId="AD" clId="Web-{62D6E34A-9EFA-41E3-B3CB-107348614927}" dt="2021-04-06T14:15:54.139" v="220"/>
          <ac:picMkLst>
            <pc:docMk/>
            <pc:sldMk cId="2406161937" sldId="262"/>
            <ac:picMk id="3" creationId="{8A2DF069-A1AE-4210-A309-361A17A7EDF5}"/>
          </ac:picMkLst>
        </pc:picChg>
        <pc:picChg chg="del">
          <ac:chgData name="백승표" userId="S::bsp3100@wku.ac.kr::01ddabaa-13a7-4b33-a9e6-ea234fbe9413" providerId="AD" clId="Web-{62D6E34A-9EFA-41E3-B3CB-107348614927}" dt="2021-04-06T14:15:53.452" v="219"/>
          <ac:picMkLst>
            <pc:docMk/>
            <pc:sldMk cId="2406161937" sldId="262"/>
            <ac:picMk id="4" creationId="{6944531C-C6F1-45DF-BB1E-54BD89E994DD}"/>
          </ac:picMkLst>
        </pc:picChg>
      </pc:sldChg>
      <pc:sldChg chg="new del">
        <pc:chgData name="백승표" userId="S::bsp3100@wku.ac.kr::01ddabaa-13a7-4b33-a9e6-ea234fbe9413" providerId="AD" clId="Web-{62D6E34A-9EFA-41E3-B3CB-107348614927}" dt="2021-04-06T14:43:14.447" v="362"/>
        <pc:sldMkLst>
          <pc:docMk/>
          <pc:sldMk cId="480819981" sldId="263"/>
        </pc:sldMkLst>
      </pc:sldChg>
      <pc:sldChg chg="addSp delSp modSp add replId">
        <pc:chgData name="백승표" userId="S::bsp3100@wku.ac.kr::01ddabaa-13a7-4b33-a9e6-ea234fbe9413" providerId="AD" clId="Web-{62D6E34A-9EFA-41E3-B3CB-107348614927}" dt="2021-04-06T14:47:14.750" v="396" actId="1076"/>
        <pc:sldMkLst>
          <pc:docMk/>
          <pc:sldMk cId="830357794" sldId="263"/>
        </pc:sldMkLst>
        <pc:spChg chg="mod">
          <ac:chgData name="백승표" userId="S::bsp3100@wku.ac.kr::01ddabaa-13a7-4b33-a9e6-ea234fbe9413" providerId="AD" clId="Web-{62D6E34A-9EFA-41E3-B3CB-107348614927}" dt="2021-04-06T14:44:59.950" v="393" actId="20577"/>
          <ac:spMkLst>
            <pc:docMk/>
            <pc:sldMk cId="830357794" sldId="263"/>
            <ac:spMk id="2" creationId="{0041693B-71AE-42A7-A1A3-03A1929715E4}"/>
          </ac:spMkLst>
        </pc:spChg>
        <pc:spChg chg="add del mod">
          <ac:chgData name="백승표" userId="S::bsp3100@wku.ac.kr::01ddabaa-13a7-4b33-a9e6-ea234fbe9413" providerId="AD" clId="Web-{62D6E34A-9EFA-41E3-B3CB-107348614927}" dt="2021-04-06T14:47:10.156" v="394"/>
          <ac:spMkLst>
            <pc:docMk/>
            <pc:sldMk cId="830357794" sldId="263"/>
            <ac:spMk id="6" creationId="{ADDC7BC4-8434-4B58-9909-F6159024B7F4}"/>
          </ac:spMkLst>
        </pc:spChg>
        <pc:picChg chg="del">
          <ac:chgData name="백승표" userId="S::bsp3100@wku.ac.kr::01ddabaa-13a7-4b33-a9e6-ea234fbe9413" providerId="AD" clId="Web-{62D6E34A-9EFA-41E3-B3CB-107348614927}" dt="2021-04-06T14:43:44.370" v="383"/>
          <ac:picMkLst>
            <pc:docMk/>
            <pc:sldMk cId="830357794" sldId="263"/>
            <ac:picMk id="3" creationId="{8A2DF069-A1AE-4210-A309-361A17A7EDF5}"/>
          </ac:picMkLst>
        </pc:picChg>
        <pc:picChg chg="del">
          <ac:chgData name="백승표" userId="S::bsp3100@wku.ac.kr::01ddabaa-13a7-4b33-a9e6-ea234fbe9413" providerId="AD" clId="Web-{62D6E34A-9EFA-41E3-B3CB-107348614927}" dt="2021-04-06T14:43:43.635" v="382"/>
          <ac:picMkLst>
            <pc:docMk/>
            <pc:sldMk cId="830357794" sldId="263"/>
            <ac:picMk id="4" creationId="{6944531C-C6F1-45DF-BB1E-54BD89E994DD}"/>
          </ac:picMkLst>
        </pc:picChg>
        <pc:picChg chg="add mod ord">
          <ac:chgData name="백승표" userId="S::bsp3100@wku.ac.kr::01ddabaa-13a7-4b33-a9e6-ea234fbe9413" providerId="AD" clId="Web-{62D6E34A-9EFA-41E3-B3CB-107348614927}" dt="2021-04-06T14:47:14.750" v="396" actId="1076"/>
          <ac:picMkLst>
            <pc:docMk/>
            <pc:sldMk cId="830357794" sldId="263"/>
            <ac:picMk id="7" creationId="{33D4A4CC-FF0C-4B50-9F40-5DC731F3128C}"/>
          </ac:picMkLst>
        </pc:picChg>
      </pc:sldChg>
      <pc:sldChg chg="addSp delSp modSp add del replId">
        <pc:chgData name="백승표" userId="S::bsp3100@wku.ac.kr::01ddabaa-13a7-4b33-a9e6-ea234fbe9413" providerId="AD" clId="Web-{62D6E34A-9EFA-41E3-B3CB-107348614927}" dt="2021-04-06T14:43:25.041" v="366"/>
        <pc:sldMkLst>
          <pc:docMk/>
          <pc:sldMk cId="3841828759" sldId="263"/>
        </pc:sldMkLst>
        <pc:spChg chg="add del mod">
          <ac:chgData name="백승표" userId="S::bsp3100@wku.ac.kr::01ddabaa-13a7-4b33-a9e6-ea234fbe9413" providerId="AD" clId="Web-{62D6E34A-9EFA-41E3-B3CB-107348614927}" dt="2021-04-06T14:43:24.604" v="365"/>
          <ac:spMkLst>
            <pc:docMk/>
            <pc:sldMk cId="3841828759" sldId="263"/>
            <ac:spMk id="6" creationId="{F247C9B9-63AB-4E99-A52F-FCB0BC3677E9}"/>
          </ac:spMkLst>
        </pc:spChg>
        <pc:picChg chg="add del">
          <ac:chgData name="백승표" userId="S::bsp3100@wku.ac.kr::01ddabaa-13a7-4b33-a9e6-ea234fbe9413" providerId="AD" clId="Web-{62D6E34A-9EFA-41E3-B3CB-107348614927}" dt="2021-04-06T14:43:24.604" v="365"/>
          <ac:picMkLst>
            <pc:docMk/>
            <pc:sldMk cId="3841828759" sldId="263"/>
            <ac:picMk id="3" creationId="{8A2DF069-A1AE-4210-A309-361A17A7EDF5}"/>
          </ac:picMkLst>
        </pc:picChg>
      </pc:sldChg>
    </pc:docChg>
  </pc:docChgLst>
  <pc:docChgLst>
    <pc:chgData name="백승표" userId="S::bsp3100@wku.ac.kr::01ddabaa-13a7-4b33-a9e6-ea234fbe9413" providerId="AD" clId="Web-{84CD39A5-7EDC-350F-B606-26391C5EB8EA}"/>
    <pc:docChg chg="modSld">
      <pc:chgData name="백승표" userId="S::bsp3100@wku.ac.kr::01ddabaa-13a7-4b33-a9e6-ea234fbe9413" providerId="AD" clId="Web-{84CD39A5-7EDC-350F-B606-26391C5EB8EA}" dt="2021-04-06T14:55:11.063" v="98" actId="20577"/>
      <pc:docMkLst>
        <pc:docMk/>
      </pc:docMkLst>
      <pc:sldChg chg="modSp">
        <pc:chgData name="백승표" userId="S::bsp3100@wku.ac.kr::01ddabaa-13a7-4b33-a9e6-ea234fbe9413" providerId="AD" clId="Web-{84CD39A5-7EDC-350F-B606-26391C5EB8EA}" dt="2021-04-06T14:55:11.063" v="98" actId="20577"/>
        <pc:sldMkLst>
          <pc:docMk/>
          <pc:sldMk cId="3762778059" sldId="260"/>
        </pc:sldMkLst>
        <pc:spChg chg="mod">
          <ac:chgData name="백승표" userId="S::bsp3100@wku.ac.kr::01ddabaa-13a7-4b33-a9e6-ea234fbe9413" providerId="AD" clId="Web-{84CD39A5-7EDC-350F-B606-26391C5EB8EA}" dt="2021-04-06T14:55:11.063" v="98" actId="20577"/>
          <ac:spMkLst>
            <pc:docMk/>
            <pc:sldMk cId="3762778059" sldId="260"/>
            <ac:spMk id="6" creationId="{02877063-7D8D-4695-8298-A14D73345C84}"/>
          </ac:spMkLst>
        </pc:spChg>
      </pc:sldChg>
    </pc:docChg>
  </pc:docChgLst>
  <pc:docChgLst>
    <pc:chgData name="9920kim@naver.com" userId="S::urn:spo:guest#9920kim@naver.com::" providerId="AD" clId="Web-{15EBBB9F-401A-B000-BBD0-EB82BFB87D13}"/>
    <pc:docChg chg="addSld modSld sldOrd">
      <pc:chgData name="9920kim@naver.com" userId="S::urn:spo:guest#9920kim@naver.com::" providerId="AD" clId="Web-{15EBBB9F-401A-B000-BBD0-EB82BFB87D13}" dt="2021-04-07T14:25:30.326" v="224"/>
      <pc:docMkLst>
        <pc:docMk/>
      </pc:docMkLst>
      <pc:sldChg chg="addSp modSp">
        <pc:chgData name="9920kim@naver.com" userId="S::urn:spo:guest#9920kim@naver.com::" providerId="AD" clId="Web-{15EBBB9F-401A-B000-BBD0-EB82BFB87D13}" dt="2021-04-07T14:25:07.154" v="186" actId="14100"/>
        <pc:sldMkLst>
          <pc:docMk/>
          <pc:sldMk cId="4086379241" sldId="261"/>
        </pc:sldMkLst>
        <pc:picChg chg="mod">
          <ac:chgData name="9920kim@naver.com" userId="S::urn:spo:guest#9920kim@naver.com::" providerId="AD" clId="Web-{15EBBB9F-401A-B000-BBD0-EB82BFB87D13}" dt="2021-04-07T14:24:30.919" v="177" actId="1076"/>
          <ac:picMkLst>
            <pc:docMk/>
            <pc:sldMk cId="4086379241" sldId="261"/>
            <ac:picMk id="3" creationId="{8A2DF069-A1AE-4210-A309-361A17A7EDF5}"/>
          </ac:picMkLst>
        </pc:picChg>
        <pc:picChg chg="mod">
          <ac:chgData name="9920kim@naver.com" userId="S::urn:spo:guest#9920kim@naver.com::" providerId="AD" clId="Web-{15EBBB9F-401A-B000-BBD0-EB82BFB87D13}" dt="2021-04-07T14:24:58.123" v="182" actId="1076"/>
          <ac:picMkLst>
            <pc:docMk/>
            <pc:sldMk cId="4086379241" sldId="261"/>
            <ac:picMk id="4" creationId="{6944531C-C6F1-45DF-BB1E-54BD89E994DD}"/>
          </ac:picMkLst>
        </pc:picChg>
        <pc:picChg chg="add mod">
          <ac:chgData name="9920kim@naver.com" userId="S::urn:spo:guest#9920kim@naver.com::" providerId="AD" clId="Web-{15EBBB9F-401A-B000-BBD0-EB82BFB87D13}" dt="2021-04-07T14:25:07.154" v="186" actId="14100"/>
          <ac:picMkLst>
            <pc:docMk/>
            <pc:sldMk cId="4086379241" sldId="261"/>
            <ac:picMk id="5" creationId="{5DF254DE-2B69-4820-A1EF-6132F2828D2A}"/>
          </ac:picMkLst>
        </pc:picChg>
      </pc:sldChg>
      <pc:sldChg chg="addSp modSp ord">
        <pc:chgData name="9920kim@naver.com" userId="S::urn:spo:guest#9920kim@naver.com::" providerId="AD" clId="Web-{15EBBB9F-401A-B000-BBD0-EB82BFB87D13}" dt="2021-04-07T13:59:23.718" v="28" actId="20577"/>
        <pc:sldMkLst>
          <pc:docMk/>
          <pc:sldMk cId="830357794" sldId="263"/>
        </pc:sldMkLst>
        <pc:spChg chg="add mod">
          <ac:chgData name="9920kim@naver.com" userId="S::urn:spo:guest#9920kim@naver.com::" providerId="AD" clId="Web-{15EBBB9F-401A-B000-BBD0-EB82BFB87D13}" dt="2021-04-07T13:59:23.718" v="28" actId="20577"/>
          <ac:spMkLst>
            <pc:docMk/>
            <pc:sldMk cId="830357794" sldId="263"/>
            <ac:spMk id="9" creationId="{6A781355-D36C-41D8-8ABB-7FA97E49FBF5}"/>
          </ac:spMkLst>
        </pc:spChg>
      </pc:sldChg>
      <pc:sldChg chg="addSp delSp modSp new mod ord setBg">
        <pc:chgData name="9920kim@naver.com" userId="S::urn:spo:guest#9920kim@naver.com::" providerId="AD" clId="Web-{15EBBB9F-401A-B000-BBD0-EB82BFB87D13}" dt="2021-04-07T14:25:30.326" v="224"/>
        <pc:sldMkLst>
          <pc:docMk/>
          <pc:sldMk cId="1649597654" sldId="264"/>
        </pc:sldMkLst>
        <pc:spChg chg="mod">
          <ac:chgData name="9920kim@naver.com" userId="S::urn:spo:guest#9920kim@naver.com::" providerId="AD" clId="Web-{15EBBB9F-401A-B000-BBD0-EB82BFB87D13}" dt="2021-04-07T13:30:08.225" v="11" actId="20577"/>
          <ac:spMkLst>
            <pc:docMk/>
            <pc:sldMk cId="1649597654" sldId="264"/>
            <ac:spMk id="2" creationId="{780E03E4-E3C1-4304-9031-D1AE45940F0D}"/>
          </ac:spMkLst>
        </pc:spChg>
        <pc:spChg chg="del mod">
          <ac:chgData name="9920kim@naver.com" userId="S::urn:spo:guest#9920kim@naver.com::" providerId="AD" clId="Web-{15EBBB9F-401A-B000-BBD0-EB82BFB87D13}" dt="2021-04-07T13:35:59.461" v="12"/>
          <ac:spMkLst>
            <pc:docMk/>
            <pc:sldMk cId="1649597654" sldId="264"/>
            <ac:spMk id="3" creationId="{A3CA8860-06C8-4195-8470-6D4C53572FF5}"/>
          </ac:spMkLst>
        </pc:spChg>
        <pc:spChg chg="add del mod">
          <ac:chgData name="9920kim@naver.com" userId="S::urn:spo:guest#9920kim@naver.com::" providerId="AD" clId="Web-{15EBBB9F-401A-B000-BBD0-EB82BFB87D13}" dt="2021-04-07T13:36:13.977" v="17"/>
          <ac:spMkLst>
            <pc:docMk/>
            <pc:sldMk cId="1649597654" sldId="264"/>
            <ac:spMk id="6" creationId="{9DBD8DE7-F6B3-4DB0-8131-F94E410EA1D1}"/>
          </ac:spMkLst>
        </pc:spChg>
        <pc:spChg chg="add">
          <ac:chgData name="9920kim@naver.com" userId="S::urn:spo:guest#9920kim@naver.com::" providerId="AD" clId="Web-{15EBBB9F-401A-B000-BBD0-EB82BFB87D13}" dt="2021-04-07T13:28:23.627" v="2"/>
          <ac:spMkLst>
            <pc:docMk/>
            <pc:sldMk cId="1649597654" sldId="264"/>
            <ac:spMk id="8" creationId="{DBF61EA3-B236-439E-9C0B-340980D56BEE}"/>
          </ac:spMkLst>
        </pc:spChg>
        <pc:spChg chg="add">
          <ac:chgData name="9920kim@naver.com" userId="S::urn:spo:guest#9920kim@naver.com::" providerId="AD" clId="Web-{15EBBB9F-401A-B000-BBD0-EB82BFB87D13}" dt="2021-04-07T13:28:23.627" v="2"/>
          <ac:spMkLst>
            <pc:docMk/>
            <pc:sldMk cId="1649597654" sldId="264"/>
            <ac:spMk id="14" creationId="{E659831F-0D9A-4C63-9EBB-8435B85A440F}"/>
          </ac:spMkLst>
        </pc:spChg>
        <pc:grpChg chg="add">
          <ac:chgData name="9920kim@naver.com" userId="S::urn:spo:guest#9920kim@naver.com::" providerId="AD" clId="Web-{15EBBB9F-401A-B000-BBD0-EB82BFB87D13}" dt="2021-04-07T13:28:23.627" v="2"/>
          <ac:grpSpMkLst>
            <pc:docMk/>
            <pc:sldMk cId="1649597654" sldId="264"/>
            <ac:grpSpMk id="10" creationId="{28FAF094-D087-493F-8DF9-A486C2D6BBAA}"/>
          </ac:grpSpMkLst>
        </pc:grpChg>
        <pc:graphicFrameChg chg="add del mod ord modGraphic">
          <ac:chgData name="9920kim@naver.com" userId="S::urn:spo:guest#9920kim@naver.com::" providerId="AD" clId="Web-{15EBBB9F-401A-B000-BBD0-EB82BFB87D13}" dt="2021-04-07T13:36:05.180" v="16"/>
          <ac:graphicFrameMkLst>
            <pc:docMk/>
            <pc:sldMk cId="1649597654" sldId="264"/>
            <ac:graphicFrameMk id="4" creationId="{05B98366-886C-43AD-AF81-4912F4E06256}"/>
          </ac:graphicFrameMkLst>
        </pc:graphicFrameChg>
        <pc:graphicFrameChg chg="add mod ord modGraphic">
          <ac:chgData name="9920kim@naver.com" userId="S::urn:spo:guest#9920kim@naver.com::" providerId="AD" clId="Web-{15EBBB9F-401A-B000-BBD0-EB82BFB87D13}" dt="2021-04-07T14:25:30.326" v="224"/>
          <ac:graphicFrameMkLst>
            <pc:docMk/>
            <pc:sldMk cId="1649597654" sldId="264"/>
            <ac:graphicFrameMk id="7" creationId="{FF6102D0-B634-45D2-B9DD-C9CA68C779AF}"/>
          </ac:graphicFrameMkLst>
        </pc:graphicFrameChg>
      </pc:sldChg>
    </pc:docChg>
  </pc:docChgLst>
  <pc:docChgLst>
    <pc:chgData name="9920kim@naver.com" userId="S::urn:spo:guest#9920kim@naver.com::" providerId="AD" clId="Web-{FEFD8806-A3C9-4703-807A-39C7BD3E972A}"/>
    <pc:docChg chg="modSld sldOrd">
      <pc:chgData name="9920kim@naver.com" userId="S::urn:spo:guest#9920kim@naver.com::" providerId="AD" clId="Web-{FEFD8806-A3C9-4703-807A-39C7BD3E972A}" dt="2021-04-06T14:53:01.020" v="226" actId="20577"/>
      <pc:docMkLst>
        <pc:docMk/>
      </pc:docMkLst>
      <pc:sldChg chg="addSp delSp modSp mod setBg">
        <pc:chgData name="9920kim@naver.com" userId="S::urn:spo:guest#9920kim@naver.com::" providerId="AD" clId="Web-{FEFD8806-A3C9-4703-807A-39C7BD3E972A}" dt="2021-04-06T14:53:01.020" v="226" actId="20577"/>
        <pc:sldMkLst>
          <pc:docMk/>
          <pc:sldMk cId="3569210928" sldId="256"/>
        </pc:sldMkLst>
        <pc:spChg chg="mod">
          <ac:chgData name="9920kim@naver.com" userId="S::urn:spo:guest#9920kim@naver.com::" providerId="AD" clId="Web-{FEFD8806-A3C9-4703-807A-39C7BD3E972A}" dt="2021-04-06T13:14:03.330" v="2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9920kim@naver.com" userId="S::urn:spo:guest#9920kim@naver.com::" providerId="AD" clId="Web-{FEFD8806-A3C9-4703-807A-39C7BD3E972A}" dt="2021-04-06T14:53:01.020" v="226" actId="20577"/>
          <ac:spMkLst>
            <pc:docMk/>
            <pc:sldMk cId="3569210928" sldId="256"/>
            <ac:spMk id="3" creationId="{00000000-0000-0000-0000-000000000000}"/>
          </ac:spMkLst>
        </pc:spChg>
        <pc:spChg chg="add">
          <ac:chgData name="9920kim@naver.com" userId="S::urn:spo:guest#9920kim@naver.com::" providerId="AD" clId="Web-{FEFD8806-A3C9-4703-807A-39C7BD3E972A}" dt="2021-04-06T13:14:03.330" v="2"/>
          <ac:spMkLst>
            <pc:docMk/>
            <pc:sldMk cId="3569210928" sldId="256"/>
            <ac:spMk id="5" creationId="{A7895A40-19A4-42D6-9D30-DBC1E8002635}"/>
          </ac:spMkLst>
        </pc:spChg>
        <pc:spChg chg="add">
          <ac:chgData name="9920kim@naver.com" userId="S::urn:spo:guest#9920kim@naver.com::" providerId="AD" clId="Web-{FEFD8806-A3C9-4703-807A-39C7BD3E972A}" dt="2021-04-06T13:14:03.330" v="2"/>
          <ac:spMkLst>
            <pc:docMk/>
            <pc:sldMk cId="3569210928" sldId="256"/>
            <ac:spMk id="6" creationId="{02F429C4-ABC9-46FC-818A-B5429CDE4A96}"/>
          </ac:spMkLst>
        </pc:spChg>
        <pc:spChg chg="add">
          <ac:chgData name="9920kim@naver.com" userId="S::urn:spo:guest#9920kim@naver.com::" providerId="AD" clId="Web-{FEFD8806-A3C9-4703-807A-39C7BD3E972A}" dt="2021-04-06T13:14:03.330" v="2"/>
          <ac:spMkLst>
            <pc:docMk/>
            <pc:sldMk cId="3569210928" sldId="256"/>
            <ac:spMk id="7" creationId="{2CEF98E4-3709-4952-8F42-2305CCE34FA3}"/>
          </ac:spMkLst>
        </pc:spChg>
        <pc:spChg chg="add del">
          <ac:chgData name="9920kim@naver.com" userId="S::urn:spo:guest#9920kim@naver.com::" providerId="AD" clId="Web-{FEFD8806-A3C9-4703-807A-39C7BD3E972A}" dt="2021-04-06T13:14:03.314" v="1"/>
          <ac:spMkLst>
            <pc:docMk/>
            <pc:sldMk cId="3569210928" sldId="256"/>
            <ac:spMk id="8" creationId="{879EECFE-814E-4B68-96A7-86A795BD22F7}"/>
          </ac:spMkLst>
        </pc:spChg>
        <pc:spChg chg="add">
          <ac:chgData name="9920kim@naver.com" userId="S::urn:spo:guest#9920kim@naver.com::" providerId="AD" clId="Web-{FEFD8806-A3C9-4703-807A-39C7BD3E972A}" dt="2021-04-06T13:14:03.330" v="2"/>
          <ac:spMkLst>
            <pc:docMk/>
            <pc:sldMk cId="3569210928" sldId="256"/>
            <ac:spMk id="9" creationId="{F10BCCF5-D685-47FF-B675-647EAEB72C8E}"/>
          </ac:spMkLst>
        </pc:spChg>
        <pc:spChg chg="add del">
          <ac:chgData name="9920kim@naver.com" userId="S::urn:spo:guest#9920kim@naver.com::" providerId="AD" clId="Web-{FEFD8806-A3C9-4703-807A-39C7BD3E972A}" dt="2021-04-06T13:14:03.314" v="1"/>
          <ac:spMkLst>
            <pc:docMk/>
            <pc:sldMk cId="3569210928" sldId="256"/>
            <ac:spMk id="10" creationId="{AF180F00-B4B2-4196-BB1C-ECD21B03F0A9}"/>
          </ac:spMkLst>
        </pc:spChg>
        <pc:spChg chg="add del">
          <ac:chgData name="9920kim@naver.com" userId="S::urn:spo:guest#9920kim@naver.com::" providerId="AD" clId="Web-{FEFD8806-A3C9-4703-807A-39C7BD3E972A}" dt="2021-04-06T13:14:03.314" v="1"/>
          <ac:spMkLst>
            <pc:docMk/>
            <pc:sldMk cId="3569210928" sldId="256"/>
            <ac:spMk id="12" creationId="{EE04B5EB-F158-4507-90DD-BD23620C7CC9}"/>
          </ac:spMkLst>
        </pc:spChg>
        <pc:spChg chg="add">
          <ac:chgData name="9920kim@naver.com" userId="S::urn:spo:guest#9920kim@naver.com::" providerId="AD" clId="Web-{FEFD8806-A3C9-4703-807A-39C7BD3E972A}" dt="2021-04-06T13:14:03.330" v="2"/>
          <ac:spMkLst>
            <pc:docMk/>
            <pc:sldMk cId="3569210928" sldId="256"/>
            <ac:spMk id="16" creationId="{B0EE8A42-107A-4D4C-8D56-BBAE95C7FC0D}"/>
          </ac:spMkLst>
        </pc:spChg>
        <pc:cxnChg chg="add del">
          <ac:chgData name="9920kim@naver.com" userId="S::urn:spo:guest#9920kim@naver.com::" providerId="AD" clId="Web-{FEFD8806-A3C9-4703-807A-39C7BD3E972A}" dt="2021-04-06T13:14:03.314" v="1"/>
          <ac:cxnSpMkLst>
            <pc:docMk/>
            <pc:sldMk cId="3569210928" sldId="256"/>
            <ac:cxnSpMk id="14" creationId="{BDF0D3DE-EC74-4C9F-AFA1-DC5CE5236B1F}"/>
          </ac:cxnSpMkLst>
        </pc:cxnChg>
      </pc:sldChg>
      <pc:sldChg chg="addSp modSp mod setBg">
        <pc:chgData name="9920kim@naver.com" userId="S::urn:spo:guest#9920kim@naver.com::" providerId="AD" clId="Web-{FEFD8806-A3C9-4703-807A-39C7BD3E972A}" dt="2021-04-06T14:52:04.441" v="220" actId="20577"/>
        <pc:sldMkLst>
          <pc:docMk/>
          <pc:sldMk cId="3723870792" sldId="257"/>
        </pc:sldMkLst>
        <pc:spChg chg="mod">
          <ac:chgData name="9920kim@naver.com" userId="S::urn:spo:guest#9920kim@naver.com::" providerId="AD" clId="Web-{FEFD8806-A3C9-4703-807A-39C7BD3E972A}" dt="2021-04-06T13:17:48.254" v="3"/>
          <ac:spMkLst>
            <pc:docMk/>
            <pc:sldMk cId="3723870792" sldId="257"/>
            <ac:spMk id="2" creationId="{31C0D3AE-2086-4E00-8085-A1F346ACE744}"/>
          </ac:spMkLst>
        </pc:spChg>
        <pc:spChg chg="mod">
          <ac:chgData name="9920kim@naver.com" userId="S::urn:spo:guest#9920kim@naver.com::" providerId="AD" clId="Web-{FEFD8806-A3C9-4703-807A-39C7BD3E972A}" dt="2021-04-06T14:52:04.441" v="220" actId="20577"/>
          <ac:spMkLst>
            <pc:docMk/>
            <pc:sldMk cId="3723870792" sldId="257"/>
            <ac:spMk id="3" creationId="{5CCF8A81-BB31-4DFA-8CFD-A61EF7CF18AB}"/>
          </ac:spMkLst>
        </pc:spChg>
        <pc:spChg chg="add">
          <ac:chgData name="9920kim@naver.com" userId="S::urn:spo:guest#9920kim@naver.com::" providerId="AD" clId="Web-{FEFD8806-A3C9-4703-807A-39C7BD3E972A}" dt="2021-04-06T13:17:48.254" v="3"/>
          <ac:spMkLst>
            <pc:docMk/>
            <pc:sldMk cId="3723870792" sldId="257"/>
            <ac:spMk id="8" creationId="{DBF61EA3-B236-439E-9C0B-340980D56BEE}"/>
          </ac:spMkLst>
        </pc:spChg>
        <pc:spChg chg="add">
          <ac:chgData name="9920kim@naver.com" userId="S::urn:spo:guest#9920kim@naver.com::" providerId="AD" clId="Web-{FEFD8806-A3C9-4703-807A-39C7BD3E972A}" dt="2021-04-06T13:17:48.254" v="3"/>
          <ac:spMkLst>
            <pc:docMk/>
            <pc:sldMk cId="3723870792" sldId="257"/>
            <ac:spMk id="14" creationId="{E659831F-0D9A-4C63-9EBB-8435B85A440F}"/>
          </ac:spMkLst>
        </pc:spChg>
        <pc:grpChg chg="add">
          <ac:chgData name="9920kim@naver.com" userId="S::urn:spo:guest#9920kim@naver.com::" providerId="AD" clId="Web-{FEFD8806-A3C9-4703-807A-39C7BD3E972A}" dt="2021-04-06T13:17:48.254" v="3"/>
          <ac:grpSpMkLst>
            <pc:docMk/>
            <pc:sldMk cId="3723870792" sldId="257"/>
            <ac:grpSpMk id="10" creationId="{28FAF094-D087-493F-8DF9-A486C2D6BBAA}"/>
          </ac:grpSpMkLst>
        </pc:grpChg>
      </pc:sldChg>
      <pc:sldChg chg="addSp modSp mod setBg">
        <pc:chgData name="9920kim@naver.com" userId="S::urn:spo:guest#9920kim@naver.com::" providerId="AD" clId="Web-{FEFD8806-A3C9-4703-807A-39C7BD3E972A}" dt="2021-04-06T13:26:10.979" v="16"/>
        <pc:sldMkLst>
          <pc:docMk/>
          <pc:sldMk cId="4154911611" sldId="258"/>
        </pc:sldMkLst>
        <pc:spChg chg="mod">
          <ac:chgData name="9920kim@naver.com" userId="S::urn:spo:guest#9920kim@naver.com::" providerId="AD" clId="Web-{FEFD8806-A3C9-4703-807A-39C7BD3E972A}" dt="2021-04-06T13:26:10.979" v="16"/>
          <ac:spMkLst>
            <pc:docMk/>
            <pc:sldMk cId="4154911611" sldId="258"/>
            <ac:spMk id="2" creationId="{2B1FB936-BE4D-4045-B14C-92952BC24B11}"/>
          </ac:spMkLst>
        </pc:spChg>
        <pc:spChg chg="mod">
          <ac:chgData name="9920kim@naver.com" userId="S::urn:spo:guest#9920kim@naver.com::" providerId="AD" clId="Web-{FEFD8806-A3C9-4703-807A-39C7BD3E972A}" dt="2021-04-06T13:26:10.979" v="16"/>
          <ac:spMkLst>
            <pc:docMk/>
            <pc:sldMk cId="4154911611" sldId="258"/>
            <ac:spMk id="3" creationId="{2F844778-489A-4414-BE95-969A1ADB68B5}"/>
          </ac:spMkLst>
        </pc:spChg>
        <pc:spChg chg="add">
          <ac:chgData name="9920kim@naver.com" userId="S::urn:spo:guest#9920kim@naver.com::" providerId="AD" clId="Web-{FEFD8806-A3C9-4703-807A-39C7BD3E972A}" dt="2021-04-06T13:26:10.979" v="16"/>
          <ac:spMkLst>
            <pc:docMk/>
            <pc:sldMk cId="4154911611" sldId="258"/>
            <ac:spMk id="11" creationId="{EB708185-20C0-40F2-8F2D-8EB9E34B3C00}"/>
          </ac:spMkLst>
        </pc:spChg>
        <pc:spChg chg="add">
          <ac:chgData name="9920kim@naver.com" userId="S::urn:spo:guest#9920kim@naver.com::" providerId="AD" clId="Web-{FEFD8806-A3C9-4703-807A-39C7BD3E972A}" dt="2021-04-06T13:26:10.979" v="16"/>
          <ac:spMkLst>
            <pc:docMk/>
            <pc:sldMk cId="4154911611" sldId="258"/>
            <ac:spMk id="17" creationId="{0DA909B4-15FF-46A6-8A7F-7AEF977FE9ED}"/>
          </ac:spMkLst>
        </pc:spChg>
        <pc:spChg chg="add">
          <ac:chgData name="9920kim@naver.com" userId="S::urn:spo:guest#9920kim@naver.com::" providerId="AD" clId="Web-{FEFD8806-A3C9-4703-807A-39C7BD3E972A}" dt="2021-04-06T13:26:10.979" v="16"/>
          <ac:spMkLst>
            <pc:docMk/>
            <pc:sldMk cId="4154911611" sldId="258"/>
            <ac:spMk id="19" creationId="{1382A32C-5B0C-4B1C-A074-76C6DBCC9F87}"/>
          </ac:spMkLst>
        </pc:spChg>
        <pc:grpChg chg="add">
          <ac:chgData name="9920kim@naver.com" userId="S::urn:spo:guest#9920kim@naver.com::" providerId="AD" clId="Web-{FEFD8806-A3C9-4703-807A-39C7BD3E972A}" dt="2021-04-06T13:26:10.979" v="16"/>
          <ac:grpSpMkLst>
            <pc:docMk/>
            <pc:sldMk cId="4154911611" sldId="258"/>
            <ac:grpSpMk id="13" creationId="{19A6B5CE-CB1D-48EE-8B43-E952235C8371}"/>
          </ac:grpSpMkLst>
        </pc:grpChg>
        <pc:picChg chg="mod">
          <ac:chgData name="9920kim@naver.com" userId="S::urn:spo:guest#9920kim@naver.com::" providerId="AD" clId="Web-{FEFD8806-A3C9-4703-807A-39C7BD3E972A}" dt="2021-04-06T13:26:10.979" v="16"/>
          <ac:picMkLst>
            <pc:docMk/>
            <pc:sldMk cId="4154911611" sldId="258"/>
            <ac:picMk id="4" creationId="{0275AA2E-5BCC-4438-A281-D6B456144022}"/>
          </ac:picMkLst>
        </pc:picChg>
        <pc:picChg chg="mod">
          <ac:chgData name="9920kim@naver.com" userId="S::urn:spo:guest#9920kim@naver.com::" providerId="AD" clId="Web-{FEFD8806-A3C9-4703-807A-39C7BD3E972A}" dt="2021-04-06T13:26:10.979" v="16"/>
          <ac:picMkLst>
            <pc:docMk/>
            <pc:sldMk cId="4154911611" sldId="258"/>
            <ac:picMk id="5" creationId="{EBC0D81A-89B3-4778-B76C-F6132EF30CD4}"/>
          </ac:picMkLst>
        </pc:picChg>
        <pc:picChg chg="mod">
          <ac:chgData name="9920kim@naver.com" userId="S::urn:spo:guest#9920kim@naver.com::" providerId="AD" clId="Web-{FEFD8806-A3C9-4703-807A-39C7BD3E972A}" dt="2021-04-06T13:26:10.979" v="16"/>
          <ac:picMkLst>
            <pc:docMk/>
            <pc:sldMk cId="4154911611" sldId="258"/>
            <ac:picMk id="6" creationId="{463FFF53-8CF8-401C-A5C6-7FA4F9B4D2BF}"/>
          </ac:picMkLst>
        </pc:picChg>
      </pc:sldChg>
      <pc:sldChg chg="addSp delSp modSp mod setBg">
        <pc:chgData name="9920kim@naver.com" userId="S::urn:spo:guest#9920kim@naver.com::" providerId="AD" clId="Web-{FEFD8806-A3C9-4703-807A-39C7BD3E972A}" dt="2021-04-06T14:01:06.859" v="106"/>
        <pc:sldMkLst>
          <pc:docMk/>
          <pc:sldMk cId="2146666155" sldId="259"/>
        </pc:sldMkLst>
        <pc:spChg chg="mod">
          <ac:chgData name="9920kim@naver.com" userId="S::urn:spo:guest#9920kim@naver.com::" providerId="AD" clId="Web-{FEFD8806-A3C9-4703-807A-39C7BD3E972A}" dt="2021-04-06T14:01:06.859" v="106"/>
          <ac:spMkLst>
            <pc:docMk/>
            <pc:sldMk cId="2146666155" sldId="259"/>
            <ac:spMk id="2" creationId="{0041693B-71AE-42A7-A1A3-03A1929715E4}"/>
          </ac:spMkLst>
        </pc:spChg>
        <pc:spChg chg="mod">
          <ac:chgData name="9920kim@naver.com" userId="S::urn:spo:guest#9920kim@naver.com::" providerId="AD" clId="Web-{FEFD8806-A3C9-4703-807A-39C7BD3E972A}" dt="2021-04-06T13:31:34.325" v="62"/>
          <ac:spMkLst>
            <pc:docMk/>
            <pc:sldMk cId="2146666155" sldId="259"/>
            <ac:spMk id="3" creationId="{87A20C73-5411-4A4A-AC6C-A2A79CDB5191}"/>
          </ac:spMkLst>
        </pc:spChg>
        <pc:spChg chg="add">
          <ac:chgData name="9920kim@naver.com" userId="S::urn:spo:guest#9920kim@naver.com::" providerId="AD" clId="Web-{FEFD8806-A3C9-4703-807A-39C7BD3E972A}" dt="2021-04-06T13:31:34.325" v="62"/>
          <ac:spMkLst>
            <pc:docMk/>
            <pc:sldMk cId="2146666155" sldId="259"/>
            <ac:spMk id="8" creationId="{DBF61EA3-B236-439E-9C0B-340980D56BEE}"/>
          </ac:spMkLst>
        </pc:spChg>
        <pc:spChg chg="mod ord">
          <ac:chgData name="9920kim@naver.com" userId="S::urn:spo:guest#9920kim@naver.com::" providerId="AD" clId="Web-{FEFD8806-A3C9-4703-807A-39C7BD3E972A}" dt="2021-04-06T14:01:06.859" v="106"/>
          <ac:spMkLst>
            <pc:docMk/>
            <pc:sldMk cId="2146666155" sldId="259"/>
            <ac:spMk id="9" creationId="{A5F2BFBD-D0B0-4D4A-82B6-3804CB5FEE4C}"/>
          </ac:spMkLst>
        </pc:spChg>
        <pc:spChg chg="add">
          <ac:chgData name="9920kim@naver.com" userId="S::urn:spo:guest#9920kim@naver.com::" providerId="AD" clId="Web-{FEFD8806-A3C9-4703-807A-39C7BD3E972A}" dt="2021-04-06T13:31:34.325" v="62"/>
          <ac:spMkLst>
            <pc:docMk/>
            <pc:sldMk cId="2146666155" sldId="259"/>
            <ac:spMk id="14" creationId="{E659831F-0D9A-4C63-9EBB-8435B85A440F}"/>
          </ac:spMkLst>
        </pc:spChg>
        <pc:spChg chg="del">
          <ac:chgData name="9920kim@naver.com" userId="S::urn:spo:guest#9920kim@naver.com::" providerId="AD" clId="Web-{FEFD8806-A3C9-4703-807A-39C7BD3E972A}" dt="2021-04-06T14:01:06.859" v="106"/>
          <ac:spMkLst>
            <pc:docMk/>
            <pc:sldMk cId="2146666155" sldId="259"/>
            <ac:spMk id="19" creationId="{73DE2CFE-42F2-48F0-8706-5264E012B10C}"/>
          </ac:spMkLst>
        </pc:spChg>
        <pc:spChg chg="add">
          <ac:chgData name="9920kim@naver.com" userId="S::urn:spo:guest#9920kim@naver.com::" providerId="AD" clId="Web-{FEFD8806-A3C9-4703-807A-39C7BD3E972A}" dt="2021-04-06T14:01:06.859" v="106"/>
          <ac:spMkLst>
            <pc:docMk/>
            <pc:sldMk cId="2146666155" sldId="259"/>
            <ac:spMk id="24" creationId="{DBC6133C-0615-4CE4-9132-37E609A9BDFA}"/>
          </ac:spMkLst>
        </pc:spChg>
        <pc:spChg chg="add">
          <ac:chgData name="9920kim@naver.com" userId="S::urn:spo:guest#9920kim@naver.com::" providerId="AD" clId="Web-{FEFD8806-A3C9-4703-807A-39C7BD3E972A}" dt="2021-04-06T14:01:06.859" v="106"/>
          <ac:spMkLst>
            <pc:docMk/>
            <pc:sldMk cId="2146666155" sldId="259"/>
            <ac:spMk id="26" creationId="{169CC832-2974-4E8D-90ED-3E2941BA7336}"/>
          </ac:spMkLst>
        </pc:spChg>
        <pc:spChg chg="add">
          <ac:chgData name="9920kim@naver.com" userId="S::urn:spo:guest#9920kim@naver.com::" providerId="AD" clId="Web-{FEFD8806-A3C9-4703-807A-39C7BD3E972A}" dt="2021-04-06T14:01:06.859" v="106"/>
          <ac:spMkLst>
            <pc:docMk/>
            <pc:sldMk cId="2146666155" sldId="259"/>
            <ac:spMk id="28" creationId="{55222F96-971A-4F90-B841-6BAB416C7AC1}"/>
          </ac:spMkLst>
        </pc:spChg>
        <pc:spChg chg="add">
          <ac:chgData name="9920kim@naver.com" userId="S::urn:spo:guest#9920kim@naver.com::" providerId="AD" clId="Web-{FEFD8806-A3C9-4703-807A-39C7BD3E972A}" dt="2021-04-06T14:01:06.859" v="106"/>
          <ac:spMkLst>
            <pc:docMk/>
            <pc:sldMk cId="2146666155" sldId="259"/>
            <ac:spMk id="30" creationId="{08980754-6F4B-43C9-B9BE-127B6BED6586}"/>
          </ac:spMkLst>
        </pc:spChg>
        <pc:spChg chg="add">
          <ac:chgData name="9920kim@naver.com" userId="S::urn:spo:guest#9920kim@naver.com::" providerId="AD" clId="Web-{FEFD8806-A3C9-4703-807A-39C7BD3E972A}" dt="2021-04-06T14:01:06.859" v="106"/>
          <ac:spMkLst>
            <pc:docMk/>
            <pc:sldMk cId="2146666155" sldId="259"/>
            <ac:spMk id="32" creationId="{2C1BBA94-3F40-40AA-8BB9-E69E25E537C1}"/>
          </ac:spMkLst>
        </pc:spChg>
        <pc:grpChg chg="add">
          <ac:chgData name="9920kim@naver.com" userId="S::urn:spo:guest#9920kim@naver.com::" providerId="AD" clId="Web-{FEFD8806-A3C9-4703-807A-39C7BD3E972A}" dt="2021-04-06T13:31:34.325" v="62"/>
          <ac:grpSpMkLst>
            <pc:docMk/>
            <pc:sldMk cId="2146666155" sldId="259"/>
            <ac:grpSpMk id="10" creationId="{28FAF094-D087-493F-8DF9-A486C2D6BBAA}"/>
          </ac:grpSpMkLst>
        </pc:grpChg>
        <pc:picChg chg="mod ord">
          <ac:chgData name="9920kim@naver.com" userId="S::urn:spo:guest#9920kim@naver.com::" providerId="AD" clId="Web-{FEFD8806-A3C9-4703-807A-39C7BD3E972A}" dt="2021-04-06T14:01:06.859" v="106"/>
          <ac:picMkLst>
            <pc:docMk/>
            <pc:sldMk cId="2146666155" sldId="259"/>
            <ac:picMk id="7" creationId="{912FEB77-2714-4312-8008-70D54EF9B4C7}"/>
          </ac:picMkLst>
        </pc:picChg>
      </pc:sldChg>
      <pc:sldChg chg="addSp modSp mod ord setBg">
        <pc:chgData name="9920kim@naver.com" userId="S::urn:spo:guest#9920kim@naver.com::" providerId="AD" clId="Web-{FEFD8806-A3C9-4703-807A-39C7BD3E972A}" dt="2021-04-06T14:40:19.719" v="195" actId="20577"/>
        <pc:sldMkLst>
          <pc:docMk/>
          <pc:sldMk cId="3762778059" sldId="260"/>
        </pc:sldMkLst>
        <pc:spChg chg="mod">
          <ac:chgData name="9920kim@naver.com" userId="S::urn:spo:guest#9920kim@naver.com::" providerId="AD" clId="Web-{FEFD8806-A3C9-4703-807A-39C7BD3E972A}" dt="2021-04-06T13:31:46.513" v="63"/>
          <ac:spMkLst>
            <pc:docMk/>
            <pc:sldMk cId="3762778059" sldId="260"/>
            <ac:spMk id="2" creationId="{682CB25B-EE8A-45BB-B699-C16D32B85502}"/>
          </ac:spMkLst>
        </pc:spChg>
        <pc:spChg chg="mod">
          <ac:chgData name="9920kim@naver.com" userId="S::urn:spo:guest#9920kim@naver.com::" providerId="AD" clId="Web-{FEFD8806-A3C9-4703-807A-39C7BD3E972A}" dt="2021-04-06T13:31:46.513" v="63"/>
          <ac:spMkLst>
            <pc:docMk/>
            <pc:sldMk cId="3762778059" sldId="260"/>
            <ac:spMk id="3" creationId="{21DD0B48-D273-4BE2-B85E-A0416B5C81F8}"/>
          </ac:spMkLst>
        </pc:spChg>
        <pc:spChg chg="mod">
          <ac:chgData name="9920kim@naver.com" userId="S::urn:spo:guest#9920kim@naver.com::" providerId="AD" clId="Web-{FEFD8806-A3C9-4703-807A-39C7BD3E972A}" dt="2021-04-06T14:40:19.719" v="195" actId="20577"/>
          <ac:spMkLst>
            <pc:docMk/>
            <pc:sldMk cId="3762778059" sldId="260"/>
            <ac:spMk id="6" creationId="{02877063-7D8D-4695-8298-A14D73345C84}"/>
          </ac:spMkLst>
        </pc:spChg>
        <pc:spChg chg="add">
          <ac:chgData name="9920kim@naver.com" userId="S::urn:spo:guest#9920kim@naver.com::" providerId="AD" clId="Web-{FEFD8806-A3C9-4703-807A-39C7BD3E972A}" dt="2021-04-06T13:31:46.513" v="63"/>
          <ac:spMkLst>
            <pc:docMk/>
            <pc:sldMk cId="3762778059" sldId="260"/>
            <ac:spMk id="8" creationId="{DBF61EA3-B236-439E-9C0B-340980D56BEE}"/>
          </ac:spMkLst>
        </pc:spChg>
        <pc:spChg chg="add">
          <ac:chgData name="9920kim@naver.com" userId="S::urn:spo:guest#9920kim@naver.com::" providerId="AD" clId="Web-{FEFD8806-A3C9-4703-807A-39C7BD3E972A}" dt="2021-04-06T13:31:46.513" v="63"/>
          <ac:spMkLst>
            <pc:docMk/>
            <pc:sldMk cId="3762778059" sldId="260"/>
            <ac:spMk id="14" creationId="{E659831F-0D9A-4C63-9EBB-8435B85A440F}"/>
          </ac:spMkLst>
        </pc:spChg>
        <pc:grpChg chg="add">
          <ac:chgData name="9920kim@naver.com" userId="S::urn:spo:guest#9920kim@naver.com::" providerId="AD" clId="Web-{FEFD8806-A3C9-4703-807A-39C7BD3E972A}" dt="2021-04-06T13:31:46.513" v="63"/>
          <ac:grpSpMkLst>
            <pc:docMk/>
            <pc:sldMk cId="3762778059" sldId="260"/>
            <ac:grpSpMk id="10" creationId="{28FAF094-D087-493F-8DF9-A486C2D6BBAA}"/>
          </ac:grpSpMkLst>
        </pc:grpChg>
        <pc:picChg chg="mod">
          <ac:chgData name="9920kim@naver.com" userId="S::urn:spo:guest#9920kim@naver.com::" providerId="AD" clId="Web-{FEFD8806-A3C9-4703-807A-39C7BD3E972A}" dt="2021-04-06T14:00:44.718" v="105" actId="1076"/>
          <ac:picMkLst>
            <pc:docMk/>
            <pc:sldMk cId="3762778059" sldId="260"/>
            <ac:picMk id="4" creationId="{20D130D7-A3DD-45FA-9C77-D8EC2C511BE3}"/>
          </ac:picMkLst>
        </pc:picChg>
      </pc:sldChg>
      <pc:sldChg chg="addSp delSp modSp">
        <pc:chgData name="9920kim@naver.com" userId="S::urn:spo:guest#9920kim@naver.com::" providerId="AD" clId="Web-{FEFD8806-A3C9-4703-807A-39C7BD3E972A}" dt="2021-04-06T14:14:59.241" v="110" actId="1076"/>
        <pc:sldMkLst>
          <pc:docMk/>
          <pc:sldMk cId="4086379241" sldId="261"/>
        </pc:sldMkLst>
        <pc:spChg chg="mod">
          <ac:chgData name="9920kim@naver.com" userId="S::urn:spo:guest#9920kim@naver.com::" providerId="AD" clId="Web-{FEFD8806-A3C9-4703-807A-39C7BD3E972A}" dt="2021-04-06T13:58:09.529" v="96" actId="20577"/>
          <ac:spMkLst>
            <pc:docMk/>
            <pc:sldMk cId="4086379241" sldId="261"/>
            <ac:spMk id="2" creationId="{0041693B-71AE-42A7-A1A3-03A1929715E4}"/>
          </ac:spMkLst>
        </pc:spChg>
        <pc:spChg chg="del mod">
          <ac:chgData name="9920kim@naver.com" userId="S::urn:spo:guest#9920kim@naver.com::" providerId="AD" clId="Web-{FEFD8806-A3C9-4703-807A-39C7BD3E972A}" dt="2021-04-06T13:58:29.764" v="99"/>
          <ac:spMkLst>
            <pc:docMk/>
            <pc:sldMk cId="4086379241" sldId="261"/>
            <ac:spMk id="6" creationId="{B2E7F431-DAA5-4992-9920-BBF970087FC8}"/>
          </ac:spMkLst>
        </pc:spChg>
        <pc:picChg chg="add mod ord">
          <ac:chgData name="9920kim@naver.com" userId="S::urn:spo:guest#9920kim@naver.com::" providerId="AD" clId="Web-{FEFD8806-A3C9-4703-807A-39C7BD3E972A}" dt="2021-04-06T13:58:31.748" v="100" actId="1076"/>
          <ac:picMkLst>
            <pc:docMk/>
            <pc:sldMk cId="4086379241" sldId="261"/>
            <ac:picMk id="3" creationId="{8A2DF069-A1AE-4210-A309-361A17A7EDF5}"/>
          </ac:picMkLst>
        </pc:picChg>
        <pc:picChg chg="mod">
          <ac:chgData name="9920kim@naver.com" userId="S::urn:spo:guest#9920kim@naver.com::" providerId="AD" clId="Web-{FEFD8806-A3C9-4703-807A-39C7BD3E972A}" dt="2021-04-06T14:14:59.241" v="110" actId="1076"/>
          <ac:picMkLst>
            <pc:docMk/>
            <pc:sldMk cId="4086379241" sldId="261"/>
            <ac:picMk id="4" creationId="{6944531C-C6F1-45DF-BB1E-54BD89E994DD}"/>
          </ac:picMkLst>
        </pc:picChg>
      </pc:sldChg>
      <pc:sldChg chg="addSp modSp">
        <pc:chgData name="9920kim@naver.com" userId="S::urn:spo:guest#9920kim@naver.com::" providerId="AD" clId="Web-{FEFD8806-A3C9-4703-807A-39C7BD3E972A}" dt="2021-04-06T14:52:09.676" v="221" actId="20577"/>
        <pc:sldMkLst>
          <pc:docMk/>
          <pc:sldMk cId="830357794" sldId="263"/>
        </pc:sldMkLst>
        <pc:spChg chg="mod">
          <ac:chgData name="9920kim@naver.com" userId="S::urn:spo:guest#9920kim@naver.com::" providerId="AD" clId="Web-{FEFD8806-A3C9-4703-807A-39C7BD3E972A}" dt="2021-04-06T14:52:09.676" v="221" actId="20577"/>
          <ac:spMkLst>
            <pc:docMk/>
            <pc:sldMk cId="830357794" sldId="263"/>
            <ac:spMk id="2" creationId="{0041693B-71AE-42A7-A1A3-03A1929715E4}"/>
          </ac:spMkLst>
        </pc:spChg>
        <pc:spChg chg="add mod">
          <ac:chgData name="9920kim@naver.com" userId="S::urn:spo:guest#9920kim@naver.com::" providerId="AD" clId="Web-{FEFD8806-A3C9-4703-807A-39C7BD3E972A}" dt="2021-04-06T14:50:03.800" v="205" actId="14100"/>
          <ac:spMkLst>
            <pc:docMk/>
            <pc:sldMk cId="830357794" sldId="263"/>
            <ac:spMk id="3" creationId="{CF76B4AD-F829-4404-B627-DE75FC04FE8A}"/>
          </ac:spMkLst>
        </pc:spChg>
        <pc:spChg chg="add mod">
          <ac:chgData name="9920kim@naver.com" userId="S::urn:spo:guest#9920kim@naver.com::" providerId="AD" clId="Web-{FEFD8806-A3C9-4703-807A-39C7BD3E972A}" dt="2021-04-06T14:50:53.707" v="211" actId="1076"/>
          <ac:spMkLst>
            <pc:docMk/>
            <pc:sldMk cId="830357794" sldId="263"/>
            <ac:spMk id="4" creationId="{43F1AF5E-5C20-4A7D-B999-4DDF63488BDA}"/>
          </ac:spMkLst>
        </pc:spChg>
        <pc:picChg chg="add mod">
          <ac:chgData name="9920kim@naver.com" userId="S::urn:spo:guest#9920kim@naver.com::" providerId="AD" clId="Web-{FEFD8806-A3C9-4703-807A-39C7BD3E972A}" dt="2021-04-06T14:51:36.973" v="214" actId="1076"/>
          <ac:picMkLst>
            <pc:docMk/>
            <pc:sldMk cId="830357794" sldId="263"/>
            <ac:picMk id="5" creationId="{D31D3119-F10E-4961-8E16-4A11ECF2BD27}"/>
          </ac:picMkLst>
        </pc:picChg>
        <pc:picChg chg="mod">
          <ac:chgData name="9920kim@naver.com" userId="S::urn:spo:guest#9920kim@naver.com::" providerId="AD" clId="Web-{FEFD8806-A3C9-4703-807A-39C7BD3E972A}" dt="2021-04-06T14:51:38.191" v="215" actId="1076"/>
          <ac:picMkLst>
            <pc:docMk/>
            <pc:sldMk cId="830357794" sldId="263"/>
            <ac:picMk id="7" creationId="{33D4A4CC-FF0C-4B50-9F40-5DC731F3128C}"/>
          </ac:picMkLst>
        </pc:picChg>
      </pc:sldChg>
    </pc:docChg>
  </pc:docChgLst>
  <pc:docChgLst>
    <pc:chgData name="백승표" userId="S::bsp3100@wku.ac.kr::01ddabaa-13a7-4b33-a9e6-ea234fbe9413" providerId="AD" clId="Web-{42EBBB9F-A048-B000-BBD0-ED3A6094C7DA}"/>
    <pc:docChg chg="modSld sldOrd">
      <pc:chgData name="백승표" userId="S::bsp3100@wku.ac.kr::01ddabaa-13a7-4b33-a9e6-ea234fbe9413" providerId="AD" clId="Web-{42EBBB9F-A048-B000-BBD0-ED3A6094C7DA}" dt="2021-04-07T14:00:18.999" v="51"/>
      <pc:docMkLst>
        <pc:docMk/>
      </pc:docMkLst>
      <pc:sldChg chg="addSp delSp modSp ord">
        <pc:chgData name="백승표" userId="S::bsp3100@wku.ac.kr::01ddabaa-13a7-4b33-a9e6-ea234fbe9413" providerId="AD" clId="Web-{42EBBB9F-A048-B000-BBD0-ED3A6094C7DA}" dt="2021-04-07T13:59:11.687" v="35" actId="1076"/>
        <pc:sldMkLst>
          <pc:docMk/>
          <pc:sldMk cId="830357794" sldId="263"/>
        </pc:sldMkLst>
        <pc:spChg chg="mod">
          <ac:chgData name="백승표" userId="S::bsp3100@wku.ac.kr::01ddabaa-13a7-4b33-a9e6-ea234fbe9413" providerId="AD" clId="Web-{42EBBB9F-A048-B000-BBD0-ED3A6094C7DA}" dt="2021-04-07T13:52:42.138" v="24" actId="20577"/>
          <ac:spMkLst>
            <pc:docMk/>
            <pc:sldMk cId="830357794" sldId="263"/>
            <ac:spMk id="3" creationId="{CF76B4AD-F829-4404-B627-DE75FC04FE8A}"/>
          </ac:spMkLst>
        </pc:spChg>
        <pc:spChg chg="mod">
          <ac:chgData name="백승표" userId="S::bsp3100@wku.ac.kr::01ddabaa-13a7-4b33-a9e6-ea234fbe9413" providerId="AD" clId="Web-{42EBBB9F-A048-B000-BBD0-ED3A6094C7DA}" dt="2021-04-07T13:59:05.608" v="32" actId="1076"/>
          <ac:spMkLst>
            <pc:docMk/>
            <pc:sldMk cId="830357794" sldId="263"/>
            <ac:spMk id="4" creationId="{43F1AF5E-5C20-4A7D-B999-4DDF63488BDA}"/>
          </ac:spMkLst>
        </pc:spChg>
        <pc:spChg chg="add del mod">
          <ac:chgData name="백승표" userId="S::bsp3100@wku.ac.kr::01ddabaa-13a7-4b33-a9e6-ea234fbe9413" providerId="AD" clId="Web-{42EBBB9F-A048-B000-BBD0-ED3A6094C7DA}" dt="2021-04-07T13:58:57.030" v="28"/>
          <ac:spMkLst>
            <pc:docMk/>
            <pc:sldMk cId="830357794" sldId="263"/>
            <ac:spMk id="13" creationId="{1F5F85F3-6921-4E07-BFE3-F485FC427AF4}"/>
          </ac:spMkLst>
        </pc:spChg>
        <pc:picChg chg="mod">
          <ac:chgData name="백승표" userId="S::bsp3100@wku.ac.kr::01ddabaa-13a7-4b33-a9e6-ea234fbe9413" providerId="AD" clId="Web-{42EBBB9F-A048-B000-BBD0-ED3A6094C7DA}" dt="2021-04-07T13:59:01.593" v="31" actId="1076"/>
          <ac:picMkLst>
            <pc:docMk/>
            <pc:sldMk cId="830357794" sldId="263"/>
            <ac:picMk id="5" creationId="{D31D3119-F10E-4961-8E16-4A11ECF2BD27}"/>
          </ac:picMkLst>
        </pc:picChg>
        <pc:picChg chg="add mod">
          <ac:chgData name="백승표" userId="S::bsp3100@wku.ac.kr::01ddabaa-13a7-4b33-a9e6-ea234fbe9413" providerId="AD" clId="Web-{42EBBB9F-A048-B000-BBD0-ED3A6094C7DA}" dt="2021-04-07T13:52:58.185" v="27" actId="1076"/>
          <ac:picMkLst>
            <pc:docMk/>
            <pc:sldMk cId="830357794" sldId="263"/>
            <ac:picMk id="6" creationId="{6DFD3258-A79E-4C5E-BF7D-9B65CAC03E98}"/>
          </ac:picMkLst>
        </pc:picChg>
        <pc:picChg chg="del">
          <ac:chgData name="백승표" userId="S::bsp3100@wku.ac.kr::01ddabaa-13a7-4b33-a9e6-ea234fbe9413" providerId="AD" clId="Web-{42EBBB9F-A048-B000-BBD0-ED3A6094C7DA}" dt="2021-04-07T13:52:55.747" v="26"/>
          <ac:picMkLst>
            <pc:docMk/>
            <pc:sldMk cId="830357794" sldId="263"/>
            <ac:picMk id="7" creationId="{33D4A4CC-FF0C-4B50-9F40-5DC731F3128C}"/>
          </ac:picMkLst>
        </pc:picChg>
        <pc:picChg chg="add mod ord">
          <ac:chgData name="백승표" userId="S::bsp3100@wku.ac.kr::01ddabaa-13a7-4b33-a9e6-ea234fbe9413" providerId="AD" clId="Web-{42EBBB9F-A048-B000-BBD0-ED3A6094C7DA}" dt="2021-04-07T13:59:11.687" v="35" actId="1076"/>
          <ac:picMkLst>
            <pc:docMk/>
            <pc:sldMk cId="830357794" sldId="263"/>
            <ac:picMk id="15" creationId="{64A36B79-DA72-492D-AB5E-6600B0813838}"/>
          </ac:picMkLst>
        </pc:picChg>
        <pc:picChg chg="add del mod">
          <ac:chgData name="백승표" userId="S::bsp3100@wku.ac.kr::01ddabaa-13a7-4b33-a9e6-ea234fbe9413" providerId="AD" clId="Web-{42EBBB9F-A048-B000-BBD0-ED3A6094C7DA}" dt="2021-04-07T13:59:09.093" v="34"/>
          <ac:picMkLst>
            <pc:docMk/>
            <pc:sldMk cId="830357794" sldId="263"/>
            <ac:picMk id="16" creationId="{C23BC7D6-34C9-41F4-8D0D-412B25C107F0}"/>
          </ac:picMkLst>
        </pc:picChg>
      </pc:sldChg>
      <pc:sldChg chg="modSp">
        <pc:chgData name="백승표" userId="S::bsp3100@wku.ac.kr::01ddabaa-13a7-4b33-a9e6-ea234fbe9413" providerId="AD" clId="Web-{42EBBB9F-A048-B000-BBD0-ED3A6094C7DA}" dt="2021-04-07T14:00:18.999" v="51"/>
        <pc:sldMkLst>
          <pc:docMk/>
          <pc:sldMk cId="1649597654" sldId="264"/>
        </pc:sldMkLst>
        <pc:graphicFrameChg chg="mod modGraphic">
          <ac:chgData name="백승표" userId="S::bsp3100@wku.ac.kr::01ddabaa-13a7-4b33-a9e6-ea234fbe9413" providerId="AD" clId="Web-{42EBBB9F-A048-B000-BBD0-ED3A6094C7DA}" dt="2021-04-07T14:00:18.999" v="51"/>
          <ac:graphicFrameMkLst>
            <pc:docMk/>
            <pc:sldMk cId="1649597654" sldId="264"/>
            <ac:graphicFrameMk id="7" creationId="{FF6102D0-B634-45D2-B9DD-C9CA68C779A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8000">
                <a:ea typeface="맑은 고딕"/>
              </a:rPr>
              <a:t>Drone test bed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440419" y="4434250"/>
            <a:ext cx="2773515" cy="1281733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>
                <a:ea typeface="맑은 고딕"/>
              </a:rPr>
              <a:t>20162837 </a:t>
            </a:r>
            <a:r>
              <a:rPr lang="ko-KR" altLang="en-US" err="1">
                <a:ea typeface="맑은 고딕"/>
              </a:rPr>
              <a:t>백승표</a:t>
            </a:r>
            <a:endParaRPr lang="ko-KR" altLang="en-US">
              <a:ea typeface="맑은 고딕"/>
            </a:endParaRPr>
          </a:p>
          <a:p>
            <a:pPr algn="l"/>
            <a:r>
              <a:rPr lang="ko-KR" altLang="en-US">
                <a:ea typeface="맑은 고딕"/>
              </a:rPr>
              <a:t>20152926 김태형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C0D3AE-2086-4E00-8085-A1F346AC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ko-KR" altLang="en-US" sz="5400">
                <a:ea typeface="맑은 고딕"/>
              </a:rPr>
              <a:t>목차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F8A81-BB31-4DFA-8CFD-A61EF7CF1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err="1">
                <a:ea typeface="맑은 고딕"/>
              </a:rPr>
              <a:t>Drone</a:t>
            </a:r>
            <a:r>
              <a:rPr lang="ko-KR" altLang="en-US" sz="2400">
                <a:ea typeface="맑은 고딕"/>
              </a:rPr>
              <a:t> </a:t>
            </a:r>
            <a:r>
              <a:rPr lang="ko-KR" altLang="en-US" sz="2400" err="1">
                <a:ea typeface="맑은 고딕"/>
              </a:rPr>
              <a:t>test</a:t>
            </a:r>
            <a:r>
              <a:rPr lang="ko-KR" altLang="en-US" sz="2400">
                <a:ea typeface="맑은 고딕"/>
              </a:rPr>
              <a:t> </a:t>
            </a:r>
            <a:r>
              <a:rPr lang="ko-KR" altLang="en-US" sz="2400" err="1">
                <a:ea typeface="맑은 고딕"/>
              </a:rPr>
              <a:t>bed</a:t>
            </a:r>
            <a:r>
              <a:rPr lang="ko-KR" altLang="en-US" sz="2400">
                <a:ea typeface="맑은 고딕"/>
              </a:rPr>
              <a:t> 란</a:t>
            </a:r>
          </a:p>
          <a:p>
            <a:r>
              <a:rPr lang="ko-KR" altLang="en-US" sz="2400">
                <a:ea typeface="맑은 고딕"/>
              </a:rPr>
              <a:t>시장성 조사</a:t>
            </a:r>
          </a:p>
          <a:p>
            <a:r>
              <a:rPr lang="ko-KR" altLang="en-US" sz="2400">
                <a:ea typeface="맑은 고딕"/>
              </a:rPr>
              <a:t>예상 완성도</a:t>
            </a:r>
          </a:p>
          <a:p>
            <a:r>
              <a:rPr lang="ko-KR" altLang="en-US" sz="2400">
                <a:ea typeface="맑은 고딕"/>
              </a:rPr>
              <a:t>예상 부품 센서</a:t>
            </a:r>
          </a:p>
          <a:p>
            <a:r>
              <a:rPr lang="ko-KR" altLang="en-US" sz="2400">
                <a:ea typeface="맑은 고딕"/>
              </a:rPr>
              <a:t>재료비</a:t>
            </a:r>
          </a:p>
          <a:p>
            <a:endParaRPr lang="ko-KR" altLang="en-US" sz="2400">
              <a:ea typeface="맑은 고딕"/>
            </a:endParaRPr>
          </a:p>
          <a:p>
            <a:endParaRPr lang="ko-KR" altLang="en-US" sz="24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2387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708185-20C0-40F2-8F2D-8EB9E34B3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1FB936-BE4D-4045-B14C-92952BC2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ko-KR" altLang="en-US" sz="4000">
                <a:ea typeface="맑은 고딕"/>
              </a:rPr>
              <a:t>Drone test bed 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44778-489A-4414-BE95-969A1ADB6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sz="2000">
                <a:ea typeface="+mn-lt"/>
                <a:cs typeface="+mn-lt"/>
              </a:rPr>
              <a:t>드론의 작동을 시험하는 장치</a:t>
            </a:r>
            <a:endParaRPr lang="ko-KR" altLang="en-US" sz="2000">
              <a:ea typeface="맑은 고딕"/>
            </a:endParaRPr>
          </a:p>
          <a:p>
            <a:endParaRPr lang="ko-KR" altLang="en-US" sz="2000">
              <a:ea typeface="맑은 고딕"/>
            </a:endParaRPr>
          </a:p>
        </p:txBody>
      </p:sp>
      <p:pic>
        <p:nvPicPr>
          <p:cNvPr id="4" name="그림 4" descr="실내, 손수레, 랙이(가) 표시된 사진&#10;&#10;자동 생성된 설명">
            <a:extLst>
              <a:ext uri="{FF2B5EF4-FFF2-40B4-BE49-F238E27FC236}">
                <a16:creationId xmlns:a16="http://schemas.microsoft.com/office/drawing/2014/main" id="{0275AA2E-5BCC-4438-A281-D6B456144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7" r="-4" b="20638"/>
          <a:stretch/>
        </p:blipFill>
        <p:spPr>
          <a:xfrm>
            <a:off x="6946666" y="774285"/>
            <a:ext cx="2112264" cy="1999673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EBC0D81A-89B3-4778-B76C-F6132EF30C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68" r="15110" b="5"/>
          <a:stretch/>
        </p:blipFill>
        <p:spPr>
          <a:xfrm>
            <a:off x="9223523" y="774285"/>
            <a:ext cx="2112264" cy="1999673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463FFF53-8CF8-401C-A5C6-7FA4F9B4D2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94" r="18977" b="-3"/>
          <a:stretch/>
        </p:blipFill>
        <p:spPr>
          <a:xfrm>
            <a:off x="6946667" y="2942704"/>
            <a:ext cx="4389120" cy="32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1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41693B-71AE-42A7-A1A3-03A19297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시장성 조사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F2BFBD-D0B0-4D4A-82B6-3804CB5FEE4C}"/>
              </a:ext>
            </a:extLst>
          </p:cNvPr>
          <p:cNvSpPr txBox="1"/>
          <p:nvPr/>
        </p:nvSpPr>
        <p:spPr>
          <a:xfrm>
            <a:off x="70957" y="2260745"/>
            <a:ext cx="5775667" cy="4848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" altLang="en-US"/>
              <a:t>분야별 세계 민간 무인 항공기 생산 가치 전망</a:t>
            </a:r>
            <a:endParaRPr lang="en-US" altLang="ko-K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8">
            <a:extLst>
              <a:ext uri="{FF2B5EF4-FFF2-40B4-BE49-F238E27FC236}">
                <a16:creationId xmlns:a16="http://schemas.microsoft.com/office/drawing/2014/main" id="{912FEB77-2714-4312-8008-70D54EF9B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518634"/>
            <a:ext cx="5628018" cy="358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6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2CB25B-EE8A-45BB-B699-C16D32B8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ko-KR" altLang="en-US" sz="5400">
                <a:ea typeface="맑은 고딕"/>
              </a:rPr>
              <a:t>시제품 조사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20D130D7-A3DD-45FA-9C77-D8EC2C511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44" y="2468266"/>
            <a:ext cx="5587991" cy="26487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77063-7D8D-4695-8298-A14D73345C84}"/>
              </a:ext>
            </a:extLst>
          </p:cNvPr>
          <p:cNvSpPr txBox="1"/>
          <p:nvPr/>
        </p:nvSpPr>
        <p:spPr>
          <a:xfrm>
            <a:off x="6091825" y="3033386"/>
            <a:ext cx="483087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현재 한국시장에는 </a:t>
            </a:r>
            <a:r>
              <a:rPr lang="ko-KR" altLang="en-US" err="1">
                <a:ea typeface="맑은 고딕"/>
              </a:rPr>
              <a:t>에프디크리에이트사의</a:t>
            </a:r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FD4101 </a:t>
            </a:r>
            <a:r>
              <a:rPr lang="ko-KR" altLang="en-US" err="1">
                <a:ea typeface="맑은 고딕"/>
              </a:rPr>
              <a:t>드론</a:t>
            </a:r>
            <a:r>
              <a:rPr lang="ko-KR" altLang="en-US">
                <a:ea typeface="맑은 고딕"/>
              </a:rPr>
              <a:t> 테스트 </a:t>
            </a:r>
            <a:r>
              <a:rPr lang="ko-KR" altLang="en-US" err="1">
                <a:ea typeface="맑은 고딕"/>
              </a:rPr>
              <a:t>배드가</a:t>
            </a:r>
            <a:r>
              <a:rPr lang="ko-KR" altLang="en-US">
                <a:ea typeface="맑은 고딕"/>
              </a:rPr>
              <a:t> 있습니다.</a:t>
            </a: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외국에서는 팔기는 하지만 구체적인 가격이 나와 있지는 않고 주문 제작만 받습니다. </a:t>
            </a:r>
          </a:p>
        </p:txBody>
      </p:sp>
    </p:spTree>
    <p:extLst>
      <p:ext uri="{BB962C8B-B14F-4D97-AF65-F5344CB8AC3E}">
        <p14:creationId xmlns:p14="http://schemas.microsoft.com/office/powerpoint/2010/main" val="376277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41693B-71AE-42A7-A1A3-03A19297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ko-KR" altLang="en-US" sz="5400">
                <a:ea typeface="맑은 고딕"/>
              </a:rPr>
              <a:t>설계 목표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A73E97-00A0-43A5-9D04-CFE654535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25" y="2295351"/>
            <a:ext cx="10317272" cy="40486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>
                <a:ea typeface="+mn-lt"/>
                <a:cs typeface="+mn-lt"/>
              </a:rPr>
              <a:t>3</a:t>
            </a:r>
            <a:r>
              <a:rPr lang="ko-KR" altLang="en-US">
                <a:ea typeface="+mn-lt"/>
                <a:cs typeface="+mn-lt"/>
              </a:rPr>
              <a:t>차원공간의 운동을 하는 물체에 대해 시험 가능</a:t>
            </a:r>
          </a:p>
          <a:p>
            <a:r>
              <a:rPr lang="ko-KR" altLang="en-US">
                <a:ea typeface="맑은 고딕"/>
              </a:rPr>
              <a:t>시험체가 운동시 제어동작이 어떻게 되는 지에 대한 데이터 출력</a:t>
            </a:r>
          </a:p>
          <a:p>
            <a:r>
              <a:rPr lang="ko-KR" altLang="en-US">
                <a:ea typeface="맑은 고딕"/>
              </a:rPr>
              <a:t>출력된 데이터를 분석하는 시스템 만들기</a:t>
            </a: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0616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41693B-71AE-42A7-A1A3-03A19297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ko-KR" altLang="en-US" sz="5400">
                <a:ea typeface="맑은 고딕"/>
              </a:rPr>
              <a:t>예상 완성도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3" descr="벽, 실내이(가) 표시된 사진&#10;&#10;자동 생성된 설명">
            <a:extLst>
              <a:ext uri="{FF2B5EF4-FFF2-40B4-BE49-F238E27FC236}">
                <a16:creationId xmlns:a16="http://schemas.microsoft.com/office/drawing/2014/main" id="{8A2DF069-A1AE-4210-A309-361A17A7E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32" y="2457527"/>
            <a:ext cx="3209791" cy="2985315"/>
          </a:xfrm>
        </p:spPr>
      </p:pic>
      <p:pic>
        <p:nvPicPr>
          <p:cNvPr id="4" name="그림 4" descr="텍스트, 가구, 테이블, 콘솔형테이블이(가) 표시된 사진&#10;&#10;자동 생성된 설명">
            <a:extLst>
              <a:ext uri="{FF2B5EF4-FFF2-40B4-BE49-F238E27FC236}">
                <a16:creationId xmlns:a16="http://schemas.microsoft.com/office/drawing/2014/main" id="{6944531C-C6F1-45DF-BB1E-54BD89E99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420" y="2387752"/>
            <a:ext cx="3876907" cy="3699975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5DF254DE-2B69-4820-A1EF-6132F2828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227" y="2387993"/>
            <a:ext cx="3728225" cy="319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7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41693B-71AE-42A7-A1A3-03A19297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ko-KR" altLang="en-US" sz="5400">
                <a:ea typeface="맑은 고딕"/>
              </a:rPr>
              <a:t>예상 부품센서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6B4AD-F829-4404-B627-DE75FC04FE8A}"/>
              </a:ext>
            </a:extLst>
          </p:cNvPr>
          <p:cNvSpPr txBox="1"/>
          <p:nvPr/>
        </p:nvSpPr>
        <p:spPr>
          <a:xfrm>
            <a:off x="744071" y="4849906"/>
            <a:ext cx="302110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6DOF IMU </a:t>
            </a:r>
            <a:r>
              <a:rPr lang="en-US" b="1" err="1">
                <a:ea typeface="+mn-lt"/>
                <a:cs typeface="+mn-lt"/>
              </a:rPr>
              <a:t>센서모듈</a:t>
            </a:r>
            <a:r>
              <a:rPr lang="en-US" b="1">
                <a:ea typeface="+mn-lt"/>
                <a:cs typeface="+mn-lt"/>
              </a:rPr>
              <a:t> [WT61C/RS232]</a:t>
            </a:r>
            <a:endParaRPr lang="ko-KR">
              <a:ea typeface="+mn-lt"/>
              <a:cs typeface="+mn-lt"/>
            </a:endParaRPr>
          </a:p>
          <a:p>
            <a:endParaRPr lang="ko-KR" b="1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1AF5E-5C20-4A7D-B999-4DDF63488BDA}"/>
              </a:ext>
            </a:extLst>
          </p:cNvPr>
          <p:cNvSpPr txBox="1"/>
          <p:nvPr/>
        </p:nvSpPr>
        <p:spPr>
          <a:xfrm>
            <a:off x="4434758" y="479555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err="1">
                <a:ea typeface="맑은 고딕"/>
              </a:rPr>
              <a:t>아두이노</a:t>
            </a:r>
            <a:r>
              <a:rPr lang="ko-KR" b="1">
                <a:ea typeface="맑은 고딕"/>
              </a:rPr>
              <a:t> </a:t>
            </a:r>
            <a:r>
              <a:rPr lang="ko-KR" b="1" err="1">
                <a:ea typeface="맑은 고딕"/>
              </a:rPr>
              <a:t>우노</a:t>
            </a:r>
            <a:r>
              <a:rPr lang="ko-KR" b="1">
                <a:ea typeface="맑은 고딕"/>
              </a:rPr>
              <a:t> R3 호환보드 [SZH-EK002]</a:t>
            </a:r>
            <a:endParaRPr lang="ko-KR">
              <a:ea typeface="맑은 고딕"/>
            </a:endParaRPr>
          </a:p>
          <a:p>
            <a:pPr algn="l"/>
            <a:endParaRPr lang="ko-KR" altLang="en-US">
              <a:ea typeface="맑은 고딕"/>
            </a:endParaRPr>
          </a:p>
        </p:txBody>
      </p:sp>
      <p:pic>
        <p:nvPicPr>
          <p:cNvPr id="5" name="그림 8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D31D3119-F10E-4961-8E16-4A11ECF2B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951" y="2301285"/>
            <a:ext cx="2743200" cy="2398865"/>
          </a:xfrm>
          <a:prstGeom prst="rect">
            <a:avLst/>
          </a:prstGeom>
        </p:spPr>
      </p:pic>
      <p:pic>
        <p:nvPicPr>
          <p:cNvPr id="6" name="그림 8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6DFD3258-A79E-4C5E-BF7D-9B65CAC03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23" y="2302531"/>
            <a:ext cx="2743200" cy="2503458"/>
          </a:xfrm>
          <a:prstGeom prst="rect">
            <a:avLst/>
          </a:prstGeom>
        </p:spPr>
      </p:pic>
      <p:pic>
        <p:nvPicPr>
          <p:cNvPr id="15" name="그림 15">
            <a:extLst>
              <a:ext uri="{FF2B5EF4-FFF2-40B4-BE49-F238E27FC236}">
                <a16:creationId xmlns:a16="http://schemas.microsoft.com/office/drawing/2014/main" id="{64A36B79-DA72-492D-AB5E-6600B0813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36632" y="2394243"/>
            <a:ext cx="2714104" cy="236859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81355-D36C-41D8-8ABB-7FA97E49FBF5}"/>
              </a:ext>
            </a:extLst>
          </p:cNvPr>
          <p:cNvSpPr txBox="1"/>
          <p:nvPr/>
        </p:nvSpPr>
        <p:spPr>
          <a:xfrm>
            <a:off x="7969624" y="502023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>
                <a:ea typeface="맑은 고딕"/>
              </a:rPr>
              <a:t>[SMG] 3-24V 알람 경보용 </a:t>
            </a:r>
            <a:r>
              <a:rPr lang="ko-KR" b="1" err="1">
                <a:ea typeface="맑은 고딕"/>
              </a:rPr>
              <a:t>피에조</a:t>
            </a:r>
            <a:r>
              <a:rPr lang="ko-KR" b="1">
                <a:ea typeface="맑은 고딕"/>
              </a:rPr>
              <a:t> </a:t>
            </a:r>
            <a:r>
              <a:rPr lang="ko-KR" b="1" err="1">
                <a:ea typeface="맑은 고딕"/>
              </a:rPr>
              <a:t>부저</a:t>
            </a:r>
            <a:r>
              <a:rPr lang="ko-KR" b="1">
                <a:ea typeface="맑은 고딕"/>
              </a:rPr>
              <a:t> [FQ-050]</a:t>
            </a:r>
            <a:endParaRPr lang="ko-KR">
              <a:ea typeface="맑은 고딕"/>
            </a:endParaRPr>
          </a:p>
          <a:p>
            <a:pPr algn="l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3035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0E03E4-E3C1-4304-9031-D1AE4594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ko-KR" altLang="en-US" sz="5400">
                <a:ea typeface="맑은 고딕"/>
              </a:rPr>
              <a:t>재료비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FF6102D0-B634-45D2-B9DD-C9CA68C779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245399"/>
              </p:ext>
            </p:extLst>
          </p:nvPr>
        </p:nvGraphicFramePr>
        <p:xfrm>
          <a:off x="485078" y="2346016"/>
          <a:ext cx="10515595" cy="385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19">
                  <a:extLst>
                    <a:ext uri="{9D8B030D-6E8A-4147-A177-3AD203B41FA5}">
                      <a16:colId xmlns:a16="http://schemas.microsoft.com/office/drawing/2014/main" val="2388612458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3661127441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3724310641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2720782525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3550203739"/>
                    </a:ext>
                  </a:extLst>
                </a:gridCol>
              </a:tblGrid>
              <a:tr h="7712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재료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1" i="0" u="none" strike="noStrike" noProof="0" err="1">
                          <a:latin typeface="Malgun Gothic"/>
                          <a:ea typeface="맑은 고딕"/>
                        </a:rPr>
                        <a:t>용도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소요금액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39847"/>
                  </a:ext>
                </a:extLst>
              </a:tr>
              <a:tr h="7712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1" i="0" u="none" strike="noStrike" noProof="0">
                          <a:latin typeface="Malgun Gothic"/>
                          <a:ea typeface="맑은 고딕"/>
                        </a:rPr>
                        <a:t>6DOF IMU </a:t>
                      </a:r>
                      <a:r>
                        <a:rPr lang="ko-KR" sz="1400" b="1" i="0" u="none" strike="noStrike" noProof="0" err="1">
                          <a:latin typeface="Malgun Gothic"/>
                          <a:ea typeface="Malgun Gothic"/>
                        </a:rPr>
                        <a:t>센서모듈</a:t>
                      </a:r>
                      <a:r>
                        <a:rPr lang="en-US" altLang="ko-KR" sz="1400" b="1" i="0" u="none" strike="noStrike" noProof="0">
                          <a:latin typeface="Malgun Gothic"/>
                          <a:ea typeface="맑은 고딕"/>
                        </a:rPr>
                        <a:t> </a:t>
                      </a:r>
                      <a:endParaRPr 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400" b="1" i="0" u="none" strike="noStrike" noProof="0">
                          <a:latin typeface="맑은 고딕"/>
                          <a:ea typeface="맑은 고딕"/>
                        </a:rPr>
                        <a:t>센서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400" b="1" i="0" u="none" strike="noStrike" noProof="0">
                          <a:latin typeface="맑은 고딕"/>
                          <a:ea typeface="맑은 고딕"/>
                        </a:rPr>
                        <a:t>29,500원</a:t>
                      </a:r>
                      <a:endParaRPr 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1" i="0" u="none" strike="noStrike" noProof="0">
                          <a:latin typeface="맑은 고딕"/>
                          <a:ea typeface="맑은 고딕"/>
                        </a:rPr>
                        <a:t>32450</a:t>
                      </a:r>
                      <a:r>
                        <a:rPr lang="ko-KR" sz="1400" b="1" i="0" u="none" strike="noStrike" noProof="0">
                          <a:latin typeface="맑은 고딕"/>
                          <a:ea typeface="맑은 고딕"/>
                        </a:rPr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128209"/>
                  </a:ext>
                </a:extLst>
              </a:tr>
              <a:tr h="7712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400" b="1" i="0" u="none" strike="noStrike" noProof="0" err="1">
                          <a:latin typeface="Malgun Gothic"/>
                          <a:ea typeface="Malgun Gothic"/>
                        </a:rPr>
                        <a:t>아두이노</a:t>
                      </a:r>
                      <a:r>
                        <a:rPr lang="ko-KR" sz="1400" b="1" i="0" u="none" strike="noStrike" noProof="0"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ko-KR" sz="1400" b="1" i="0" u="none" strike="noStrike" noProof="0" err="1">
                          <a:latin typeface="Malgun Gothic"/>
                          <a:ea typeface="Malgun Gothic"/>
                        </a:rPr>
                        <a:t>우노</a:t>
                      </a:r>
                      <a:r>
                        <a:rPr lang="ko-KR" sz="1400" b="1" i="0" u="none" strike="noStrike" noProof="0">
                          <a:latin typeface="Malgun Gothic"/>
                          <a:ea typeface="Malgun Gothic"/>
                        </a:rPr>
                        <a:t> R3 호환보드 [SZH-EK002]</a:t>
                      </a:r>
                      <a:endParaRPr 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센서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/>
                        <a:t>6500원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/>
                        <a:t>7150원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07124"/>
                  </a:ext>
                </a:extLst>
              </a:tr>
              <a:tr h="7712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400" b="1" i="0" u="none" strike="noStrike" noProof="0">
                          <a:latin typeface="Malgun Gothic"/>
                          <a:ea typeface="Malgun Gothic"/>
                        </a:rPr>
                        <a:t>[SMG] 3-24V 알람 경보용 </a:t>
                      </a:r>
                      <a:r>
                        <a:rPr lang="ko-KR" sz="1400" b="1" i="0" u="none" strike="noStrike" noProof="0" err="1">
                          <a:latin typeface="Malgun Gothic"/>
                          <a:ea typeface="Malgun Gothic"/>
                        </a:rPr>
                        <a:t>피에조</a:t>
                      </a:r>
                      <a:r>
                        <a:rPr lang="ko-KR" sz="1400" b="1" i="0" u="none" strike="noStrike" noProof="0"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ko-KR" sz="1400" b="1" i="0" u="none" strike="noStrike" noProof="0" err="1">
                          <a:latin typeface="Malgun Gothic"/>
                          <a:ea typeface="Malgun Gothic"/>
                        </a:rPr>
                        <a:t>부저</a:t>
                      </a:r>
                      <a:r>
                        <a:rPr lang="ko-KR" sz="1400" b="1" i="0" u="none" strike="noStrike" noProof="0">
                          <a:latin typeface="Malgun Gothic"/>
                          <a:ea typeface="Malgun Gothic"/>
                        </a:rPr>
                        <a:t> [FQ-050]</a:t>
                      </a:r>
                      <a:endParaRPr 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센서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/>
                        <a:t>500원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/>
                        <a:t>550원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83278"/>
                  </a:ext>
                </a:extLst>
              </a:tr>
              <a:tr h="7712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알루미늄 프로파일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외형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656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59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테마</vt:lpstr>
      <vt:lpstr>Drone test bed</vt:lpstr>
      <vt:lpstr>목차</vt:lpstr>
      <vt:lpstr>Drone test bed 란</vt:lpstr>
      <vt:lpstr>시장성 조사</vt:lpstr>
      <vt:lpstr>시제품 조사</vt:lpstr>
      <vt:lpstr>설계 목표</vt:lpstr>
      <vt:lpstr>예상 완성도</vt:lpstr>
      <vt:lpstr>예상 부품센서</vt:lpstr>
      <vt:lpstr>재료비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</cp:revision>
  <dcterms:created xsi:type="dcterms:W3CDTF">2021-04-06T13:10:08Z</dcterms:created>
  <dcterms:modified xsi:type="dcterms:W3CDTF">2021-04-07T14:25:46Z</dcterms:modified>
</cp:coreProperties>
</file>