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C80-BE16-4641-86CA-530D47D1B10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240D-6DCE-47CB-AC28-61D30F4C55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71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C80-BE16-4641-86CA-530D47D1B10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240D-6DCE-47CB-AC28-61D30F4C55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654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C80-BE16-4641-86CA-530D47D1B10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240D-6DCE-47CB-AC28-61D30F4C55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23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C80-BE16-4641-86CA-530D47D1B10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240D-6DCE-47CB-AC28-61D30F4C55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940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C80-BE16-4641-86CA-530D47D1B10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240D-6DCE-47CB-AC28-61D30F4C55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30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C80-BE16-4641-86CA-530D47D1B10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240D-6DCE-47CB-AC28-61D30F4C55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55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C80-BE16-4641-86CA-530D47D1B10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240D-6DCE-47CB-AC28-61D30F4C55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66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C80-BE16-4641-86CA-530D47D1B10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240D-6DCE-47CB-AC28-61D30F4C55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422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C80-BE16-4641-86CA-530D47D1B10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240D-6DCE-47CB-AC28-61D30F4C55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99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C80-BE16-4641-86CA-530D47D1B10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240D-6DCE-47CB-AC28-61D30F4C55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0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7C80-BE16-4641-86CA-530D47D1B10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240D-6DCE-47CB-AC28-61D30F4C55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27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7C80-BE16-4641-86CA-530D47D1B10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D240D-6DCE-47CB-AC28-61D30F4C55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81396" y="2734887"/>
            <a:ext cx="2344189" cy="15544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Diversiteit</a:t>
            </a:r>
            <a:endParaRPr lang="nl-NL" dirty="0"/>
          </a:p>
        </p:txBody>
      </p:sp>
      <p:sp>
        <p:nvSpPr>
          <p:cNvPr id="5" name="Oval 4"/>
          <p:cNvSpPr/>
          <p:nvPr/>
        </p:nvSpPr>
        <p:spPr>
          <a:xfrm>
            <a:off x="8564880" y="2734887"/>
            <a:ext cx="2344189" cy="15544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Uitkomsten</a:t>
            </a:r>
            <a:endParaRPr lang="nl-NL" dirty="0"/>
          </a:p>
        </p:txBody>
      </p:sp>
      <p:sp>
        <p:nvSpPr>
          <p:cNvPr id="6" name="Right Arrow 5"/>
          <p:cNvSpPr/>
          <p:nvPr/>
        </p:nvSpPr>
        <p:spPr>
          <a:xfrm>
            <a:off x="3613265" y="3221181"/>
            <a:ext cx="4463934" cy="5818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4588625" y="166255"/>
            <a:ext cx="2610197" cy="1172094"/>
          </a:xfrm>
          <a:prstGeom prst="ellipse">
            <a:avLst/>
          </a:prstGeom>
          <a:solidFill>
            <a:srgbClr val="92D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Culturele</a:t>
            </a:r>
            <a:r>
              <a:rPr lang="en-US" dirty="0" smtClean="0"/>
              <a:t> </a:t>
            </a:r>
            <a:r>
              <a:rPr lang="en-US" dirty="0" err="1" smtClean="0"/>
              <a:t>veerkracht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68" y="4955598"/>
            <a:ext cx="1306504" cy="81776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283526" y="4192386"/>
            <a:ext cx="2610197" cy="1172094"/>
          </a:xfrm>
          <a:prstGeom prst="ellipse">
            <a:avLst/>
          </a:prstGeom>
          <a:solidFill>
            <a:srgbClr val="92D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Inclusief</a:t>
            </a:r>
            <a:r>
              <a:rPr lang="en-US" dirty="0" smtClean="0"/>
              <a:t> </a:t>
            </a:r>
            <a:r>
              <a:rPr lang="en-US" dirty="0" err="1" smtClean="0"/>
              <a:t>Leiderschap</a:t>
            </a:r>
            <a:endParaRPr lang="nl-NL" dirty="0"/>
          </a:p>
        </p:txBody>
      </p:sp>
      <p:sp>
        <p:nvSpPr>
          <p:cNvPr id="13" name="Oval 12"/>
          <p:cNvSpPr/>
          <p:nvPr/>
        </p:nvSpPr>
        <p:spPr>
          <a:xfrm>
            <a:off x="6835832" y="4192386"/>
            <a:ext cx="2610197" cy="1172094"/>
          </a:xfrm>
          <a:prstGeom prst="ellipse">
            <a:avLst/>
          </a:prstGeom>
          <a:solidFill>
            <a:srgbClr val="92D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Diversiteits-perspectieven</a:t>
            </a:r>
            <a:endParaRPr lang="nl-NL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243" y="166255"/>
            <a:ext cx="1306504" cy="817763"/>
          </a:xfrm>
          <a:prstGeom prst="rect">
            <a:avLst/>
          </a:prstGeom>
        </p:spPr>
      </p:pic>
      <p:sp>
        <p:nvSpPr>
          <p:cNvPr id="16" name="Folded Corner 15"/>
          <p:cNvSpPr/>
          <p:nvPr/>
        </p:nvSpPr>
        <p:spPr>
          <a:xfrm>
            <a:off x="10465724" y="241069"/>
            <a:ext cx="1113905" cy="94765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err="1" smtClean="0"/>
              <a:t>Aan</a:t>
            </a:r>
            <a:r>
              <a:rPr lang="en-US" sz="1200" dirty="0" smtClean="0"/>
              <a:t> </a:t>
            </a:r>
            <a:r>
              <a:rPr lang="en-US" sz="1200" dirty="0"/>
              <a:t>de slag</a:t>
            </a:r>
            <a:endParaRPr lang="nl-NL" sz="1200" dirty="0"/>
          </a:p>
          <a:p>
            <a:pPr algn="ctr"/>
            <a:endParaRPr lang="nl-NL" dirty="0"/>
          </a:p>
        </p:txBody>
      </p:sp>
      <p:sp>
        <p:nvSpPr>
          <p:cNvPr id="18" name="Folded Corner 17"/>
          <p:cNvSpPr/>
          <p:nvPr/>
        </p:nvSpPr>
        <p:spPr>
          <a:xfrm>
            <a:off x="118121" y="5773360"/>
            <a:ext cx="1113905" cy="94765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err="1" smtClean="0"/>
              <a:t>Aan</a:t>
            </a:r>
            <a:r>
              <a:rPr lang="en-US" sz="1200" dirty="0" smtClean="0"/>
              <a:t> de slag</a:t>
            </a:r>
            <a:endParaRPr lang="nl-NL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616931" y="423949"/>
            <a:ext cx="1523999" cy="290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844742" y="423949"/>
            <a:ext cx="2064327" cy="224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502131" y="4705004"/>
            <a:ext cx="1205345" cy="507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66325" y="5511338"/>
            <a:ext cx="1054161" cy="660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062257" y="4889186"/>
            <a:ext cx="1403467" cy="38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5769033" y="1496291"/>
            <a:ext cx="232756" cy="1587731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Down Arrow 33"/>
          <p:cNvSpPr/>
          <p:nvPr/>
        </p:nvSpPr>
        <p:spPr>
          <a:xfrm flipV="1">
            <a:off x="5372792" y="3844636"/>
            <a:ext cx="232756" cy="707275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Down Arrow 34"/>
          <p:cNvSpPr/>
          <p:nvPr/>
        </p:nvSpPr>
        <p:spPr>
          <a:xfrm flipV="1">
            <a:off x="7050579" y="3838748"/>
            <a:ext cx="232756" cy="707275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itle 35"/>
          <p:cNvSpPr>
            <a:spLocks noGrp="1"/>
          </p:cNvSpPr>
          <p:nvPr>
            <p:ph type="ctrTitle"/>
          </p:nvPr>
        </p:nvSpPr>
        <p:spPr>
          <a:xfrm rot="10800000" flipV="1">
            <a:off x="188422" y="231716"/>
            <a:ext cx="4051069" cy="1168718"/>
          </a:xfrm>
        </p:spPr>
        <p:txBody>
          <a:bodyPr/>
          <a:lstStyle/>
          <a:p>
            <a:r>
              <a:rPr lang="en-US" dirty="0" smtClean="0"/>
              <a:t>Module 1</a:t>
            </a:r>
            <a:endParaRPr lang="nl-NL" dirty="0"/>
          </a:p>
        </p:txBody>
      </p:sp>
      <p:sp>
        <p:nvSpPr>
          <p:cNvPr id="2" name="Rounded Rectangle 1"/>
          <p:cNvSpPr/>
          <p:nvPr/>
        </p:nvSpPr>
        <p:spPr>
          <a:xfrm>
            <a:off x="10522424" y="5054221"/>
            <a:ext cx="1364776" cy="937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Doorverwijzen</a:t>
            </a:r>
            <a:r>
              <a:rPr lang="en-US" sz="1400" dirty="0"/>
              <a:t> </a:t>
            </a:r>
            <a:r>
              <a:rPr lang="en-US" sz="1400" dirty="0" smtClean="0"/>
              <a:t>module 3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432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Module 1</vt:lpstr>
    </vt:vector>
  </TitlesOfParts>
  <Company>Vrije Universiteit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Scholten, N.E.</dc:creator>
  <cp:lastModifiedBy>Scholten, N.E.</cp:lastModifiedBy>
  <cp:revision>2</cp:revision>
  <dcterms:created xsi:type="dcterms:W3CDTF">2019-04-12T15:07:48Z</dcterms:created>
  <dcterms:modified xsi:type="dcterms:W3CDTF">2019-04-12T15:09:40Z</dcterms:modified>
</cp:coreProperties>
</file>