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8" r:id="rId4"/>
    <p:sldId id="269" r:id="rId5"/>
    <p:sldId id="270" r:id="rId6"/>
    <p:sldId id="271" r:id="rId7"/>
    <p:sldId id="272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5E1"/>
    <a:srgbClr val="307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88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42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83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52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88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00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79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11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74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32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88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77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사각형 설명선 7"/>
          <p:cNvSpPr/>
          <p:nvPr/>
        </p:nvSpPr>
        <p:spPr>
          <a:xfrm>
            <a:off x="3746099" y="2399977"/>
            <a:ext cx="1777246" cy="304232"/>
          </a:xfrm>
          <a:prstGeom prst="wedgeRoundRectCallout">
            <a:avLst>
              <a:gd name="adj1" fmla="val 54693"/>
              <a:gd name="adj2" fmla="val 49642"/>
              <a:gd name="adj3" fmla="val 16667"/>
            </a:avLst>
          </a:prstGeom>
          <a:gradFill flip="none" rotWithShape="1">
            <a:gsLst>
              <a:gs pos="85000">
                <a:srgbClr val="FF3D3D"/>
              </a:gs>
              <a:gs pos="99000">
                <a:srgbClr val="FE8485"/>
              </a:gs>
            </a:gsLst>
            <a:path path="rect">
              <a:fillToRect t="100000" r="100000"/>
            </a:path>
            <a:tileRect l="-100000" b="-100000"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1505095-</a:t>
            </a:r>
            <a:r>
              <a:rPr lang="ko-KR" altLang="en-US" sz="1200" b="1" dirty="0">
                <a:solidFill>
                  <a:prstClr val="white"/>
                </a:solidFill>
              </a:rPr>
              <a:t>김성수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116639" y="2639178"/>
            <a:ext cx="5938160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DB_front</a:t>
            </a:r>
            <a:r>
              <a:rPr lang="en-US" altLang="ko-KR" sz="4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4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작성</a:t>
            </a:r>
            <a:endParaRPr lang="en-US" altLang="ko-KR" sz="4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4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4646" y="4971011"/>
            <a:ext cx="7964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페이지 구성 상단 디자인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위쪽에는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인기게시글을 표시하며</a:t>
            </a:r>
            <a:endParaRPr lang="en-US" altLang="ko-KR" dirty="0" smtClean="0"/>
          </a:p>
          <a:p>
            <a:r>
              <a:rPr lang="ko-KR" altLang="en-US" dirty="0" smtClean="0"/>
              <a:t>인기게시글은 게시판의 추천수가 일정 수치를 넘으면 자동으로 올라갑니다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총 메뉴는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43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F38BAE-B8E5-4D1C-BA21-9167F26F86F6}"/>
              </a:ext>
            </a:extLst>
          </p:cNvPr>
          <p:cNvSpPr txBox="1"/>
          <p:nvPr/>
        </p:nvSpPr>
        <p:spPr>
          <a:xfrm>
            <a:off x="1859076" y="5248827"/>
            <a:ext cx="5179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메인페이지</a:t>
            </a:r>
            <a:r>
              <a:rPr lang="ko-KR" altLang="en-US" dirty="0" smtClean="0"/>
              <a:t> 중단 디자인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게시판의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최신순으로</a:t>
            </a:r>
            <a:r>
              <a:rPr lang="ko-KR" altLang="en-US" dirty="0" smtClean="0"/>
              <a:t> 표시해줍니다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클릭하면 이동하도록 링크가 되어있습니다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25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F38BAE-B8E5-4D1C-BA21-9167F26F86F6}"/>
              </a:ext>
            </a:extLst>
          </p:cNvPr>
          <p:cNvSpPr txBox="1"/>
          <p:nvPr/>
        </p:nvSpPr>
        <p:spPr>
          <a:xfrm>
            <a:off x="354166" y="5726668"/>
            <a:ext cx="8512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게시판의 상세 디자인입니다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이미지 표시는 없으며 각 </a:t>
            </a:r>
            <a:r>
              <a:rPr lang="ko-KR" altLang="en-US" dirty="0" err="1" smtClean="0"/>
              <a:t>게시글마다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idx</a:t>
            </a:r>
            <a:r>
              <a:rPr lang="ko-KR" altLang="en-US" dirty="0" smtClean="0"/>
              <a:t>를 주어</a:t>
            </a:r>
            <a:endParaRPr lang="en-US" altLang="ko-KR" dirty="0" smtClean="0"/>
          </a:p>
          <a:p>
            <a:r>
              <a:rPr lang="ko-KR" altLang="en-US" dirty="0" smtClean="0"/>
              <a:t>클릭 시 그 </a:t>
            </a:r>
            <a:r>
              <a:rPr lang="ko-KR" altLang="en-US" dirty="0" err="1" smtClean="0"/>
              <a:t>게시글로</a:t>
            </a:r>
            <a:r>
              <a:rPr lang="ko-KR" altLang="en-US" dirty="0" smtClean="0"/>
              <a:t> 이동하게 되어있습니다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47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EB8C0E0-182C-45FC-B1EE-4036C78C0641}"/>
              </a:ext>
            </a:extLst>
          </p:cNvPr>
          <p:cNvSpPr txBox="1"/>
          <p:nvPr/>
        </p:nvSpPr>
        <p:spPr>
          <a:xfrm>
            <a:off x="894572" y="6096000"/>
            <a:ext cx="6579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포인트 리뷰 게시판입니다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글의 빈도가 적어 두개를 합쳤으며</a:t>
            </a:r>
            <a:endParaRPr lang="en-US" altLang="ko-KR" dirty="0" smtClean="0"/>
          </a:p>
          <a:p>
            <a:r>
              <a:rPr lang="ko-KR" altLang="en-US" dirty="0" smtClean="0"/>
              <a:t>두 글은 말머리에 의해 정렬 되어 화면에 표시가 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66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832"/>
            <a:ext cx="12192000" cy="609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F38BAE-B8E5-4D1C-BA21-9167F26F86F6}"/>
              </a:ext>
            </a:extLst>
          </p:cNvPr>
          <p:cNvSpPr txBox="1"/>
          <p:nvPr/>
        </p:nvSpPr>
        <p:spPr>
          <a:xfrm>
            <a:off x="716383" y="5737168"/>
            <a:ext cx="8670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게시판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상단의 디자인입니다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게시판에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눌러 들어올 수 있으며</a:t>
            </a:r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en-US" altLang="ko-KR" dirty="0" err="1" smtClean="0"/>
              <a:t>idx</a:t>
            </a:r>
            <a:r>
              <a:rPr lang="ko-KR" altLang="en-US" dirty="0" smtClean="0"/>
              <a:t>에 따라 댓글이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756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0744"/>
            <a:ext cx="12192000" cy="609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F38BAE-B8E5-4D1C-BA21-9167F26F86F6}"/>
              </a:ext>
            </a:extLst>
          </p:cNvPr>
          <p:cNvSpPr txBox="1"/>
          <p:nvPr/>
        </p:nvSpPr>
        <p:spPr>
          <a:xfrm>
            <a:off x="91440" y="5645053"/>
            <a:ext cx="10753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하단의 디자인입니다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사용자들의 댓글이 먼저 나오며 게시판</a:t>
            </a:r>
            <a:r>
              <a:rPr lang="en-US" altLang="ko-KR" dirty="0" err="1" smtClean="0"/>
              <a:t>idx</a:t>
            </a:r>
            <a:r>
              <a:rPr lang="ko-KR" altLang="en-US" dirty="0" smtClean="0"/>
              <a:t>에 따라 댓글이 표시가 되며</a:t>
            </a:r>
            <a:endParaRPr lang="en-US" altLang="ko-KR" dirty="0" smtClean="0"/>
          </a:p>
          <a:p>
            <a:r>
              <a:rPr lang="ko-KR" altLang="en-US" dirty="0" smtClean="0"/>
              <a:t>각 댓글에도 댓글 </a:t>
            </a:r>
            <a:r>
              <a:rPr lang="en-US" altLang="ko-KR" dirty="0" err="1" smtClean="0"/>
              <a:t>idx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적용되어있습니다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004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사각형 설명선 7"/>
          <p:cNvSpPr/>
          <p:nvPr/>
        </p:nvSpPr>
        <p:spPr>
          <a:xfrm>
            <a:off x="7277553" y="3771577"/>
            <a:ext cx="1777246" cy="304232"/>
          </a:xfrm>
          <a:prstGeom prst="wedgeRoundRectCallout">
            <a:avLst>
              <a:gd name="adj1" fmla="val -36060"/>
              <a:gd name="adj2" fmla="val -83940"/>
              <a:gd name="adj3" fmla="val 16667"/>
            </a:avLst>
          </a:prstGeom>
          <a:gradFill flip="none" rotWithShape="1">
            <a:gsLst>
              <a:gs pos="85000">
                <a:srgbClr val="FF3D3D"/>
              </a:gs>
              <a:gs pos="99000">
                <a:srgbClr val="FE8485"/>
              </a:gs>
            </a:gsLst>
            <a:path path="rect">
              <a:fillToRect t="100000" r="100000"/>
            </a:path>
            <a:tileRect l="-100000" b="-100000"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1505095-</a:t>
            </a:r>
            <a:r>
              <a:rPr lang="ko-KR" altLang="en-US" sz="1200" b="1" dirty="0">
                <a:solidFill>
                  <a:prstClr val="white"/>
                </a:solidFill>
              </a:rPr>
              <a:t>김성수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116639" y="2639178"/>
            <a:ext cx="5938160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r>
              <a:rPr lang="en-US" altLang="ko-KR" sz="4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2166606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7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b="1" i="1" kern="0" dirty="0">
            <a:solidFill>
              <a:prstClr val="black">
                <a:lumMod val="65000"/>
                <a:lumOff val="35000"/>
              </a:prst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131</Words>
  <Application>Microsoft Office PowerPoint</Application>
  <PresentationFormat>와이드스크린</PresentationFormat>
  <Paragraphs>19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20</cp:revision>
  <dcterms:created xsi:type="dcterms:W3CDTF">2020-06-26T02:32:40Z</dcterms:created>
  <dcterms:modified xsi:type="dcterms:W3CDTF">2020-10-28T02:35:11Z</dcterms:modified>
</cp:coreProperties>
</file>