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8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50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3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32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3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06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20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40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02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9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821BE-ABB5-4D1F-B408-DE01B1A1E527}" type="datetimeFigureOut">
              <a:rPr lang="ko-KR" altLang="en-US" smtClean="0"/>
              <a:t>2019-02-13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A375A-68E0-48C7-AE1F-2A488D8C64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37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382ED07-FB28-47D8-ADFC-1E4EB9C52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381000"/>
            <a:ext cx="781812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5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2E2C6F-2845-4044-A7FF-B4744CC2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381000"/>
            <a:ext cx="781812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16FF383-B258-407E-BDC4-B843C1174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381000"/>
            <a:ext cx="781812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7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8AFC33-C2BE-469B-B6F3-95E42351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381000"/>
            <a:ext cx="781812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5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774F85-0A1C-47E8-837D-4043A4CF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381000"/>
            <a:ext cx="781812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9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579229D-F937-4E29-88D7-2C8D8A935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381000"/>
            <a:ext cx="7818120" cy="60960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6BBB5EF8-C4CC-405C-B91C-3C6A0CEB37EC}"/>
              </a:ext>
            </a:extLst>
          </p:cNvPr>
          <p:cNvSpPr/>
          <p:nvPr/>
        </p:nvSpPr>
        <p:spPr>
          <a:xfrm>
            <a:off x="662940" y="531223"/>
            <a:ext cx="1811382" cy="4528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BD88D6-71AC-48D7-A984-5A79EED59F71}"/>
              </a:ext>
            </a:extLst>
          </p:cNvPr>
          <p:cNvCxnSpPr>
            <a:cxnSpLocks/>
            <a:stCxn id="6" idx="1"/>
            <a:endCxn id="3" idx="7"/>
          </p:cNvCxnSpPr>
          <p:nvPr/>
        </p:nvCxnSpPr>
        <p:spPr>
          <a:xfrm flipH="1">
            <a:off x="2209051" y="211723"/>
            <a:ext cx="638652" cy="385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540919-A1FA-4341-912A-410521C56FCA}"/>
              </a:ext>
            </a:extLst>
          </p:cNvPr>
          <p:cNvSpPr txBox="1"/>
          <p:nvPr/>
        </p:nvSpPr>
        <p:spPr>
          <a:xfrm>
            <a:off x="2847703" y="73223"/>
            <a:ext cx="4362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부분을 클릭하면 관리자 탭이 나타남</a:t>
            </a:r>
          </a:p>
        </p:txBody>
      </p:sp>
    </p:spTree>
    <p:extLst>
      <p:ext uri="{BB962C8B-B14F-4D97-AF65-F5344CB8AC3E}">
        <p14:creationId xmlns:p14="http://schemas.microsoft.com/office/powerpoint/2010/main" val="221494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2A4839-FD91-4BD1-AAC0-023B34394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" y="381000"/>
            <a:ext cx="781812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45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6</Words>
  <Application>Microsoft Office PowerPoint</Application>
  <PresentationFormat>화면 슬라이드 쇼(4:3)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1700</dc:creator>
  <cp:lastModifiedBy>1700</cp:lastModifiedBy>
  <cp:revision>1</cp:revision>
  <dcterms:created xsi:type="dcterms:W3CDTF">2019-02-13T10:30:02Z</dcterms:created>
  <dcterms:modified xsi:type="dcterms:W3CDTF">2019-02-13T10:36:11Z</dcterms:modified>
</cp:coreProperties>
</file>