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CE0B0-0391-3B4B-8B47-A92967C6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338B7-56AA-4F43-B161-EF05C518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FA69F-8AEB-644E-92AC-1BCC022C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D6E6C-285F-EB41-8504-A167B38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3494B-87C2-C340-A1BB-F727F19F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6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BF60B-9916-EB46-88C1-A80B20B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51265-EF42-0B45-8E79-5B498479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137DC-1F19-DF48-8DBE-B0C8334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7CD98-BCE9-4E4E-8DC8-70C7A56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BA8E-9B13-7B47-8D75-0DD5C25F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7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E4A6D5-32AE-7C45-AD53-7590D97E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03B4E-0BA4-EB4F-8A84-D952F4F4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13EA7-8A99-CE4E-A50F-24A61492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1CF84-523A-3A40-B0FC-0C58F2C4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1EAD9-1291-0840-987B-2426417C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ED7EB-6188-2C4E-A809-80DE4264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98549-EE11-B04B-993C-7742FE95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87EE7-0D01-B24C-8541-AFB1C5B8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78C59-B25E-D441-A0FD-8EBB22D8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ADE3D-C3E8-6943-A14D-B6F44CC6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27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52A43-B33E-CD46-920E-0D04F85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73B23-625F-8C40-A487-B422E769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53110-6AF8-FD49-BFE4-86399C88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C6DCD-1CBC-884C-B7D1-E741C8A5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C35EB-6BF5-CB46-BAD2-0BDFB7A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0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61B39-F3CC-5245-9DB3-D0A8498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322EA-1D59-E948-AFE3-6383E976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D7BF1-E51E-714D-B8BE-4BE5DD3E5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5661E-B2EC-2B4F-8F40-5CBDA5F8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B7751-90C3-FC4A-88CB-4D95A1E0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5F8BE-26A3-7C43-95D2-116E8753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68AED-2CE6-914F-B3B9-24CCD3BC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A7F7C-560F-6246-B4D7-195FD050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00030-12D8-1348-8B1D-FA60D154F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FA260-1C5A-B14D-9861-8CFFBB29A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B4A01-2657-D74D-A158-EAAE11C99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10BCE-B22D-2C4E-8AC6-5D26B6DD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D7CDE9-3669-EC4B-B95B-1FE8DED1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A0949D-7126-2E49-91A7-83EB13CA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935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8BB3-394A-EB41-9AEE-3965543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D14F7-CCA0-5849-8635-C58D4E90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7C38BC-9AE9-2240-A259-288C058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042B35-CC0D-D64C-A788-0DE43B5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2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23269-E649-ED48-88B4-5B2FBEF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70842-1BBF-FE43-9B80-45FB92B8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AA865-3AAF-E447-872F-414937C1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7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ABB8-BC58-9648-93AD-854CF57B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DFF9-3A97-7143-9A83-553A41C3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3DE69-40A3-014A-B51B-1B023464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963E1-F6B5-1946-9FC5-E7DA2F1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A9607-255D-2241-8625-80650E3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02905-F5C2-ED4D-8389-17CBE816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20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BB329-686A-7A4D-A0CF-18BF421F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BB9D8D-D8AE-844B-9328-F86F1905E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01C4F-0033-7341-B5C4-D96202C6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0DF62-755A-8947-A6AB-6F1613E8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81D39-07B0-914A-8329-D21E7320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6A540-E27E-FA49-A162-9597D596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9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8103B6-F98B-8A47-925D-ED72DB08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BB038-59F8-B14E-87D5-CCE1866E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B4593-B808-1E4D-AA84-FB734C6A1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3279-2359-F64B-A2D7-94E73065D5AC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F7E9-3690-6C44-A181-5912620C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74C67-56B3-B24A-8A8C-C301473C0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399D-DEE8-1646-9D11-1D68F3D3E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3EFC70-4573-C346-A9B0-F36B4167E04C}"/>
              </a:ext>
            </a:extLst>
          </p:cNvPr>
          <p:cNvSpPr txBox="1">
            <a:spLocks/>
          </p:cNvSpPr>
          <p:nvPr/>
        </p:nvSpPr>
        <p:spPr>
          <a:xfrm>
            <a:off x="1564763" y="277742"/>
            <a:ext cx="9263449" cy="7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dirty="0" err="1"/>
              <a:t>사이트명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496B-9204-E64E-82F9-83798BEB1B15}"/>
              </a:ext>
            </a:extLst>
          </p:cNvPr>
          <p:cNvSpPr txBox="1"/>
          <p:nvPr/>
        </p:nvSpPr>
        <p:spPr>
          <a:xfrm>
            <a:off x="1564764" y="1340922"/>
            <a:ext cx="44497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봄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(hide())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0C9CF-7D42-8549-BCB5-7E46095E63FA}"/>
              </a:ext>
            </a:extLst>
          </p:cNvPr>
          <p:cNvSpPr txBox="1"/>
          <p:nvPr/>
        </p:nvSpPr>
        <p:spPr>
          <a:xfrm>
            <a:off x="1564763" y="1863461"/>
            <a:ext cx="4449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가을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겨울</a:t>
            </a:r>
            <a:r>
              <a:rPr kumimoji="1" lang="en-US" altLang="ko-KR" dirty="0"/>
              <a:t>(show())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A1175-7681-7549-B5C8-D091C6137892}"/>
              </a:ext>
            </a:extLst>
          </p:cNvPr>
          <p:cNvSpPr/>
          <p:nvPr/>
        </p:nvSpPr>
        <p:spPr>
          <a:xfrm>
            <a:off x="1564765" y="2364828"/>
            <a:ext cx="3230510" cy="578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업데이트 해주세요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향수이름을</a:t>
            </a:r>
            <a:r>
              <a:rPr kumimoji="1" lang="ko-KR" altLang="en-US" dirty="0">
                <a:solidFill>
                  <a:schemeClr val="tx1"/>
                </a:solidFill>
              </a:rPr>
              <a:t> 입력해주세요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8B7ED-5F72-B74C-8B24-7A9C7810C613}"/>
              </a:ext>
            </a:extLst>
          </p:cNvPr>
          <p:cNvSpPr/>
          <p:nvPr/>
        </p:nvSpPr>
        <p:spPr>
          <a:xfrm>
            <a:off x="4868849" y="2364827"/>
            <a:ext cx="1145626" cy="578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tx1"/>
                </a:solidFill>
              </a:rPr>
              <a:t>요청하기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EA110-57BC-AA4F-9E47-3DE75F500E19}"/>
              </a:ext>
            </a:extLst>
          </p:cNvPr>
          <p:cNvSpPr txBox="1"/>
          <p:nvPr/>
        </p:nvSpPr>
        <p:spPr>
          <a:xfrm>
            <a:off x="0" y="9307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메인</a:t>
            </a:r>
            <a:r>
              <a:rPr kumimoji="1" lang="ko-KR" altLang="en-US" b="1" dirty="0"/>
              <a:t>페이지</a:t>
            </a:r>
            <a:r>
              <a:rPr kumimoji="1" lang="en-US" altLang="ko-KR" b="1" dirty="0"/>
              <a:t>1</a:t>
            </a:r>
            <a:endParaRPr kumimoji="1" lang="ko-Kore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17505C-4304-044D-934B-70B935016CE3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6014474" y="1525588"/>
            <a:ext cx="1510933" cy="337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92C12D-3252-7847-AD28-078B407E9D2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014474" y="1863461"/>
            <a:ext cx="1510933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81BA4E-776B-A54B-9E4F-6EED57ED59BD}"/>
              </a:ext>
            </a:extLst>
          </p:cNvPr>
          <p:cNvSpPr/>
          <p:nvPr/>
        </p:nvSpPr>
        <p:spPr>
          <a:xfrm>
            <a:off x="7525407" y="1240222"/>
            <a:ext cx="2017986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봄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가을</a:t>
            </a:r>
            <a:r>
              <a:rPr kumimoji="1" lang="en-US" altLang="ko-KR" dirty="0"/>
              <a:t>/</a:t>
            </a:r>
            <a:r>
              <a:rPr kumimoji="1" lang="ko-KR" altLang="en-US" dirty="0"/>
              <a:t>겨울 각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향수추천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FF16A-A23A-C34E-AF16-939BC1CB12B9}"/>
              </a:ext>
            </a:extLst>
          </p:cNvPr>
          <p:cNvSpPr/>
          <p:nvPr/>
        </p:nvSpPr>
        <p:spPr>
          <a:xfrm>
            <a:off x="4046483" y="3636580"/>
            <a:ext cx="2722179" cy="98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업데이트</a:t>
            </a:r>
            <a:r>
              <a:rPr kumimoji="1" lang="ko-KR" altLang="en-US" dirty="0"/>
              <a:t> 원하는 향수가 </a:t>
            </a:r>
            <a:r>
              <a:rPr kumimoji="1" lang="ko-KR" altLang="en-US" dirty="0" err="1"/>
              <a:t>있을시</a:t>
            </a:r>
            <a:r>
              <a:rPr kumimoji="1" lang="ko-KR" altLang="en-US" dirty="0"/>
              <a:t> 입력하면 </a:t>
            </a:r>
            <a:r>
              <a:rPr kumimoji="1" lang="en-US" altLang="ko-KR" dirty="0" err="1"/>
              <a:t>db</a:t>
            </a:r>
            <a:r>
              <a:rPr kumimoji="1" lang="ko-KR" altLang="en-US" dirty="0"/>
              <a:t>에 업데이트 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9AE9AB-B76E-E645-A6B2-0FFE6E0A3FF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95275" y="2942897"/>
            <a:ext cx="612298" cy="693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61E8-B4E1-E34A-BFDE-87F14027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83" y="232677"/>
            <a:ext cx="9263449" cy="792934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err="1"/>
              <a:t>사이트명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A70A5-26E5-7444-BAF7-5CDBF1AAE78B}"/>
              </a:ext>
            </a:extLst>
          </p:cNvPr>
          <p:cNvSpPr txBox="1"/>
          <p:nvPr/>
        </p:nvSpPr>
        <p:spPr>
          <a:xfrm>
            <a:off x="1425571" y="1025611"/>
            <a:ext cx="4352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봄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(hide())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49765-77B2-B447-A215-BD6582DD63D2}"/>
              </a:ext>
            </a:extLst>
          </p:cNvPr>
          <p:cNvSpPr txBox="1"/>
          <p:nvPr/>
        </p:nvSpPr>
        <p:spPr>
          <a:xfrm>
            <a:off x="1425571" y="1578173"/>
            <a:ext cx="4352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가을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겨울</a:t>
            </a:r>
            <a:r>
              <a:rPr kumimoji="1" lang="en-US" altLang="ko-KR" dirty="0"/>
              <a:t>(show())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D03FA-5A99-6A4F-98BA-1ECB9B234293}"/>
              </a:ext>
            </a:extLst>
          </p:cNvPr>
          <p:cNvSpPr/>
          <p:nvPr/>
        </p:nvSpPr>
        <p:spPr>
          <a:xfrm>
            <a:off x="1425571" y="2130735"/>
            <a:ext cx="2007475" cy="17447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C83648-11ED-EE42-84B4-1AE8E4C8A1F5}"/>
              </a:ext>
            </a:extLst>
          </p:cNvPr>
          <p:cNvSpPr/>
          <p:nvPr/>
        </p:nvSpPr>
        <p:spPr>
          <a:xfrm>
            <a:off x="8764348" y="2130732"/>
            <a:ext cx="2007475" cy="17447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D2A37-7D3E-C842-BD1A-556F38C4B0F6}"/>
              </a:ext>
            </a:extLst>
          </p:cNvPr>
          <p:cNvSpPr/>
          <p:nvPr/>
        </p:nvSpPr>
        <p:spPr>
          <a:xfrm>
            <a:off x="3891871" y="2130734"/>
            <a:ext cx="2007475" cy="17447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79FD7-12CB-3441-85BD-6B411CA35F0C}"/>
              </a:ext>
            </a:extLst>
          </p:cNvPr>
          <p:cNvSpPr/>
          <p:nvPr/>
        </p:nvSpPr>
        <p:spPr>
          <a:xfrm>
            <a:off x="6358171" y="2130733"/>
            <a:ext cx="2007475" cy="17447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8B8444-4ACE-7742-B754-46C456F01CEB}"/>
              </a:ext>
            </a:extLst>
          </p:cNvPr>
          <p:cNvSpPr/>
          <p:nvPr/>
        </p:nvSpPr>
        <p:spPr>
          <a:xfrm>
            <a:off x="1412110" y="4603665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후기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보기</a:t>
            </a: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0068D-B9B3-524E-92A8-9E06503863E7}"/>
              </a:ext>
            </a:extLst>
          </p:cNvPr>
          <p:cNvSpPr/>
          <p:nvPr/>
        </p:nvSpPr>
        <p:spPr>
          <a:xfrm>
            <a:off x="1425571" y="3977690"/>
            <a:ext cx="2007475" cy="571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최저가사이트</a:t>
            </a:r>
            <a:r>
              <a:rPr kumimoji="1" lang="en-US" altLang="ko-Kore-KR" dirty="0">
                <a:solidFill>
                  <a:schemeClr val="tx1"/>
                </a:solidFill>
              </a:rPr>
              <a:t>(</a:t>
            </a:r>
            <a:r>
              <a:rPr kumimoji="1" lang="en-US" altLang="ko-Kore-KR" dirty="0" err="1">
                <a:solidFill>
                  <a:schemeClr val="tx1"/>
                </a:solidFill>
              </a:rPr>
              <a:t>href</a:t>
            </a:r>
            <a:r>
              <a:rPr kumimoji="1" lang="en-US" altLang="ko-Kore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81B155-6626-EB45-A9AD-2D07FF40E5AB}"/>
              </a:ext>
            </a:extLst>
          </p:cNvPr>
          <p:cNvSpPr/>
          <p:nvPr/>
        </p:nvSpPr>
        <p:spPr>
          <a:xfrm>
            <a:off x="3825062" y="4807143"/>
            <a:ext cx="5653911" cy="20452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7DD0DC-12B0-884A-87C0-B339CC2FE788}"/>
              </a:ext>
            </a:extLst>
          </p:cNvPr>
          <p:cNvSpPr/>
          <p:nvPr/>
        </p:nvSpPr>
        <p:spPr>
          <a:xfrm>
            <a:off x="4009788" y="4875624"/>
            <a:ext cx="872359" cy="948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C5F9E1-BC32-FC49-AD04-E5470C652671}"/>
              </a:ext>
            </a:extLst>
          </p:cNvPr>
          <p:cNvSpPr/>
          <p:nvPr/>
        </p:nvSpPr>
        <p:spPr>
          <a:xfrm>
            <a:off x="4897232" y="4875624"/>
            <a:ext cx="3468414" cy="948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조말론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잉글리쉬</a:t>
            </a:r>
            <a:r>
              <a:rPr lang="ko-KR" altLang="en-US" dirty="0">
                <a:solidFill>
                  <a:schemeClr val="tx1"/>
                </a:solidFill>
              </a:rPr>
              <a:t> 페어 저는 성격 자체가 마음에 드는게 있으면 그거 하나만 쭉 사용하거나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E0F240-55CE-8C47-8B47-9F9D0AF24487}"/>
              </a:ext>
            </a:extLst>
          </p:cNvPr>
          <p:cNvSpPr/>
          <p:nvPr/>
        </p:nvSpPr>
        <p:spPr>
          <a:xfrm>
            <a:off x="4009788" y="5872275"/>
            <a:ext cx="872359" cy="948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06659-19DF-5E4C-B339-B3645F94443C}"/>
              </a:ext>
            </a:extLst>
          </p:cNvPr>
          <p:cNvSpPr/>
          <p:nvPr/>
        </p:nvSpPr>
        <p:spPr>
          <a:xfrm>
            <a:off x="4897232" y="5865102"/>
            <a:ext cx="3468414" cy="948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후기요약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94F3A-E254-F84D-9BE3-A84DA1429059}"/>
              </a:ext>
            </a:extLst>
          </p:cNvPr>
          <p:cNvSpPr/>
          <p:nvPr/>
        </p:nvSpPr>
        <p:spPr>
          <a:xfrm>
            <a:off x="8437187" y="4902337"/>
            <a:ext cx="458755" cy="8955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👍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(5)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17940F-208F-DE44-A506-EB11A9046747}"/>
              </a:ext>
            </a:extLst>
          </p:cNvPr>
          <p:cNvSpPr/>
          <p:nvPr/>
        </p:nvSpPr>
        <p:spPr>
          <a:xfrm>
            <a:off x="8925712" y="4902337"/>
            <a:ext cx="458755" cy="8955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👎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(2)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D0F7A85B-D712-7D45-BCD2-3D0F670EF72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184634" y="6162798"/>
            <a:ext cx="872359" cy="462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BFE96-3257-2149-879B-CA26536B5B37}"/>
              </a:ext>
            </a:extLst>
          </p:cNvPr>
          <p:cNvSpPr/>
          <p:nvPr/>
        </p:nvSpPr>
        <p:spPr>
          <a:xfrm>
            <a:off x="121861" y="5608616"/>
            <a:ext cx="3062773" cy="1108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네이버 블로그후기의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이미지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본문 요약 </a:t>
            </a:r>
            <a:r>
              <a:rPr kumimoji="1" lang="ko-KR" altLang="en-US" dirty="0" err="1">
                <a:solidFill>
                  <a:schemeClr val="tx1"/>
                </a:solidFill>
              </a:rPr>
              <a:t>크롤링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en-US" altLang="ko-Kore-KR" dirty="0">
                <a:solidFill>
                  <a:schemeClr val="tx1"/>
                </a:solidFill>
              </a:rPr>
              <a:t>Slice </a:t>
            </a:r>
            <a:r>
              <a:rPr kumimoji="1" lang="ko-KR" altLang="en-US" dirty="0">
                <a:solidFill>
                  <a:schemeClr val="tx1"/>
                </a:solidFill>
              </a:rPr>
              <a:t>문 사용 후 </a:t>
            </a:r>
            <a:r>
              <a:rPr kumimoji="1" lang="ko-KR" altLang="en-US" dirty="0" err="1">
                <a:solidFill>
                  <a:schemeClr val="tx1"/>
                </a:solidFill>
              </a:rPr>
              <a:t>반복문</a:t>
            </a:r>
            <a:r>
              <a:rPr kumimoji="1" lang="ko-KR" altLang="en-US" dirty="0">
                <a:solidFill>
                  <a:schemeClr val="tx1"/>
                </a:solidFill>
              </a:rPr>
              <a:t> 사용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680564-F580-9E4A-B59E-E12C848AE799}"/>
              </a:ext>
            </a:extLst>
          </p:cNvPr>
          <p:cNvSpPr/>
          <p:nvPr/>
        </p:nvSpPr>
        <p:spPr>
          <a:xfrm>
            <a:off x="8421994" y="5865102"/>
            <a:ext cx="458755" cy="948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👍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(3)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599FF4-F8C3-5943-AFD5-6F9544B66365}"/>
              </a:ext>
            </a:extLst>
          </p:cNvPr>
          <p:cNvSpPr/>
          <p:nvPr/>
        </p:nvSpPr>
        <p:spPr>
          <a:xfrm>
            <a:off x="8925713" y="5865101"/>
            <a:ext cx="458755" cy="9484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👎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(9)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34CB51-EC49-0D4E-A535-D1D81B0CC5C5}"/>
              </a:ext>
            </a:extLst>
          </p:cNvPr>
          <p:cNvSpPr/>
          <p:nvPr/>
        </p:nvSpPr>
        <p:spPr>
          <a:xfrm>
            <a:off x="3891871" y="4387219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후기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보기</a:t>
            </a: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83D017-8165-9143-B8DF-D304F6627D07}"/>
              </a:ext>
            </a:extLst>
          </p:cNvPr>
          <p:cNvSpPr/>
          <p:nvPr/>
        </p:nvSpPr>
        <p:spPr>
          <a:xfrm>
            <a:off x="3891871" y="3974918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최저가사이트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F14CC7-8A0C-5F42-AE9F-40B272FFC185}"/>
              </a:ext>
            </a:extLst>
          </p:cNvPr>
          <p:cNvSpPr/>
          <p:nvPr/>
        </p:nvSpPr>
        <p:spPr>
          <a:xfrm>
            <a:off x="6358171" y="4382526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후기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보기</a:t>
            </a: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ABB5D-E487-7845-A47D-0D853A97C797}"/>
              </a:ext>
            </a:extLst>
          </p:cNvPr>
          <p:cNvSpPr/>
          <p:nvPr/>
        </p:nvSpPr>
        <p:spPr>
          <a:xfrm>
            <a:off x="6358171" y="3970225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최저가사이트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9D71B9-E479-5D41-94E9-1ECC51F4834D}"/>
              </a:ext>
            </a:extLst>
          </p:cNvPr>
          <p:cNvSpPr/>
          <p:nvPr/>
        </p:nvSpPr>
        <p:spPr>
          <a:xfrm>
            <a:off x="8758956" y="4382526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후기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보기</a:t>
            </a: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C60C00-FB6F-6645-8067-EEC7C9E3516C}"/>
              </a:ext>
            </a:extLst>
          </p:cNvPr>
          <p:cNvSpPr/>
          <p:nvPr/>
        </p:nvSpPr>
        <p:spPr>
          <a:xfrm>
            <a:off x="8758956" y="3970225"/>
            <a:ext cx="2007475" cy="3330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최저가사이트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BB2D80-6205-A147-9EBF-77531F95EAC2}"/>
              </a:ext>
            </a:extLst>
          </p:cNvPr>
          <p:cNvSpPr/>
          <p:nvPr/>
        </p:nvSpPr>
        <p:spPr>
          <a:xfrm>
            <a:off x="60206" y="2364118"/>
            <a:ext cx="1336819" cy="252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</a:p>
          <a:p>
            <a:pPr algn="ctr"/>
            <a:r>
              <a:rPr kumimoji="1" lang="ko-KR" altLang="en-US" dirty="0"/>
              <a:t>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 가을</a:t>
            </a:r>
            <a:r>
              <a:rPr kumimoji="1" lang="en-US" altLang="ko-KR" dirty="0"/>
              <a:t>/</a:t>
            </a:r>
            <a:r>
              <a:rPr kumimoji="1" lang="ko-KR" altLang="en-US" dirty="0"/>
              <a:t>겨울 </a:t>
            </a:r>
            <a:r>
              <a:rPr kumimoji="1" lang="ko-KR" altLang="en-US" dirty="0" err="1"/>
              <a:t>선택시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숨겨저</a:t>
            </a:r>
            <a:r>
              <a:rPr kumimoji="1" lang="ko-KR" altLang="en-US" dirty="0"/>
              <a:t> 있던 </a:t>
            </a:r>
            <a:r>
              <a:rPr kumimoji="1" lang="ko-KR" altLang="en-US" dirty="0" err="1"/>
              <a:t>추천향수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개를 표시</a:t>
            </a:r>
            <a:endParaRPr kumimoji="1" lang="en-US" altLang="ko-KR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4E62DC-A42A-F842-B9C5-F08CADF5D085}"/>
              </a:ext>
            </a:extLst>
          </p:cNvPr>
          <p:cNvSpPr/>
          <p:nvPr/>
        </p:nvSpPr>
        <p:spPr>
          <a:xfrm>
            <a:off x="8534400" y="112793"/>
            <a:ext cx="3620970" cy="146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ko-KR" altLang="en-US" dirty="0"/>
              <a:t>이미지 표시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최저가사이트 하이퍼링크로 연결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네이버 블로그 후기 상위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후 표시</a:t>
            </a:r>
            <a:endParaRPr kumimoji="1"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3A995E-48E9-684A-8EB2-A92872138B2E}"/>
              </a:ext>
            </a:extLst>
          </p:cNvPr>
          <p:cNvSpPr/>
          <p:nvPr/>
        </p:nvSpPr>
        <p:spPr>
          <a:xfrm>
            <a:off x="10102209" y="4902337"/>
            <a:ext cx="2053161" cy="192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</a:p>
          <a:p>
            <a:r>
              <a:rPr kumimoji="1" lang="ko-KR" altLang="en-US" dirty="0" err="1"/>
              <a:t>후기가도움이되었</a:t>
            </a:r>
            <a:endParaRPr kumimoji="1" lang="en-US" altLang="ko-KR" dirty="0"/>
          </a:p>
          <a:p>
            <a:r>
              <a:rPr kumimoji="1" lang="ko-KR" altLang="en-US" dirty="0"/>
              <a:t>다면 옆에 있는  </a:t>
            </a:r>
            <a:r>
              <a:rPr kumimoji="1" lang="en-US" altLang="ko-Kore-KR" dirty="0"/>
              <a:t>👍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를도움이안되었다면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👎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</a:t>
            </a:r>
            <a:endParaRPr kumimoji="1" lang="en-US" altLang="ko-KR" dirty="0"/>
          </a:p>
          <a:p>
            <a:r>
              <a:rPr kumimoji="1" lang="en-US" altLang="ko-Kore-KR" dirty="0"/>
              <a:t>👍</a:t>
            </a:r>
            <a:r>
              <a:rPr kumimoji="1" lang="ko-KR" altLang="en-US" dirty="0"/>
              <a:t> </a:t>
            </a:r>
            <a:r>
              <a:rPr kumimoji="1" lang="en-US" altLang="ko-KR" dirty="0"/>
              <a:t>,👎</a:t>
            </a:r>
            <a:r>
              <a:rPr kumimoji="1" lang="ko-KR" altLang="en-US" dirty="0"/>
              <a:t> 수를 카운트 해 </a:t>
            </a:r>
            <a:r>
              <a:rPr kumimoji="1" lang="ko-KR" altLang="en-US" dirty="0" err="1"/>
              <a:t>표시해줌</a:t>
            </a:r>
            <a:endParaRPr kumimoji="1" lang="ko-Kore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18B1EE4-7CA7-6748-B78B-E80DF3689BCE}"/>
              </a:ext>
            </a:extLst>
          </p:cNvPr>
          <p:cNvCxnSpPr>
            <a:cxnSpLocks/>
            <a:stCxn id="47" idx="0"/>
            <a:endCxn id="5" idx="1"/>
          </p:cNvCxnSpPr>
          <p:nvPr/>
        </p:nvCxnSpPr>
        <p:spPr>
          <a:xfrm flipV="1">
            <a:off x="728616" y="1210277"/>
            <a:ext cx="696955" cy="115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28B1F0D-66A6-EB4E-B0A7-496614CEF6F3}"/>
              </a:ext>
            </a:extLst>
          </p:cNvPr>
          <p:cNvCxnSpPr>
            <a:cxnSpLocks/>
            <a:stCxn id="47" idx="0"/>
            <a:endCxn id="6" idx="1"/>
          </p:cNvCxnSpPr>
          <p:nvPr/>
        </p:nvCxnSpPr>
        <p:spPr>
          <a:xfrm flipV="1">
            <a:off x="728616" y="1762839"/>
            <a:ext cx="696955" cy="601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F331D5B-35AB-694F-913A-95AAF453CE0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0766431" y="1578173"/>
            <a:ext cx="1388940" cy="2558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9B1693B0-36B2-B84A-880A-D61E0F3F8CC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0771823" y="1578173"/>
            <a:ext cx="1359972" cy="1424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8F87AB0-0D05-1041-93FB-45AA1750289F}"/>
              </a:ext>
            </a:extLst>
          </p:cNvPr>
          <p:cNvCxnSpPr>
            <a:cxnSpLocks/>
          </p:cNvCxnSpPr>
          <p:nvPr/>
        </p:nvCxnSpPr>
        <p:spPr>
          <a:xfrm flipH="1">
            <a:off x="10741130" y="1578173"/>
            <a:ext cx="1390663" cy="3137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4633F86B-B0C5-8E47-8EC7-AA99E29E50A5}"/>
              </a:ext>
            </a:extLst>
          </p:cNvPr>
          <p:cNvCxnSpPr>
            <a:cxnSpLocks/>
            <a:stCxn id="49" idx="0"/>
            <a:endCxn id="31" idx="3"/>
          </p:cNvCxnSpPr>
          <p:nvPr/>
        </p:nvCxnSpPr>
        <p:spPr>
          <a:xfrm flipH="1">
            <a:off x="9384467" y="4902337"/>
            <a:ext cx="1744323" cy="447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CDC75928-D259-334E-B9C7-F1D242664ED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3184634" y="6067892"/>
            <a:ext cx="1712598" cy="94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86CCCAC-7CB4-954D-BF5C-8E8DCD26A300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>
            <a:off x="2415848" y="4936708"/>
            <a:ext cx="1409214" cy="893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799B80B8-C767-3542-99AE-E1D39828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924" y="4889095"/>
            <a:ext cx="877274" cy="93135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A4129CB-284E-4A47-90E3-7B7B3CD2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0" y="2148248"/>
            <a:ext cx="1968715" cy="1680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7749DB-C0C0-EB43-BBE0-90A732432917}"/>
              </a:ext>
            </a:extLst>
          </p:cNvPr>
          <p:cNvSpPr txBox="1"/>
          <p:nvPr/>
        </p:nvSpPr>
        <p:spPr>
          <a:xfrm>
            <a:off x="48369" y="5844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메인페이지</a:t>
            </a:r>
            <a:r>
              <a:rPr kumimoji="1" lang="en-US" altLang="ko-Kore-KR" b="1" dirty="0"/>
              <a:t>1</a:t>
            </a:r>
            <a:r>
              <a:rPr kumimoji="1" lang="en-US" altLang="ko-KR" b="1" dirty="0"/>
              <a:t>-1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975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171</Words>
  <Application>Microsoft Macintosh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사이트명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</cp:revision>
  <dcterms:created xsi:type="dcterms:W3CDTF">2020-06-07T07:08:15Z</dcterms:created>
  <dcterms:modified xsi:type="dcterms:W3CDTF">2020-06-07T08:56:32Z</dcterms:modified>
</cp:coreProperties>
</file>