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6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2253" autoAdjust="0"/>
  </p:normalViewPr>
  <p:slideViewPr>
    <p:cSldViewPr snapToGrid="0">
      <p:cViewPr varScale="1">
        <p:scale>
          <a:sx n="57" d="100"/>
          <a:sy n="57" d="100"/>
        </p:scale>
        <p:origin x="78" y="3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46E89A-3D66-4062-85CA-7865C00ABA69}" type="doc">
      <dgm:prSet loTypeId="urn:microsoft.com/office/officeart/2005/8/layout/venn1" loCatId="relationship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ko-KR"/>
        </a:p>
      </dgm:t>
    </dgm:pt>
    <dgm:pt modelId="{CBB8559B-EAA1-4219-B64B-B5890A2D0802}">
      <dgm:prSet phldrT="[텍스트]"/>
      <dgm:spPr/>
      <dgm:t>
        <a:bodyPr/>
        <a:lstStyle/>
        <a:p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흥미</a:t>
          </a:r>
          <a:endParaRPr lang="ko-KR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C8D36DD-DA91-4161-B5FC-C5CF33294656}" type="parTrans" cxnId="{48535640-9BB1-4C4F-B840-C92FC0871E98}">
      <dgm:prSet/>
      <dgm:spPr/>
      <dgm:t>
        <a:bodyPr/>
        <a:lstStyle/>
        <a:p>
          <a:endParaRPr lang="ko-KR"/>
        </a:p>
      </dgm:t>
    </dgm:pt>
    <dgm:pt modelId="{39EA6698-BB94-433E-AAB4-0CD9AA73F0FB}" type="sibTrans" cxnId="{48535640-9BB1-4C4F-B840-C92FC0871E98}">
      <dgm:prSet/>
      <dgm:spPr/>
      <dgm:t>
        <a:bodyPr/>
        <a:lstStyle/>
        <a:p>
          <a:endParaRPr lang="ko-KR"/>
        </a:p>
      </dgm:t>
    </dgm:pt>
    <dgm:pt modelId="{7ADF2F46-FE32-495A-8BEF-1B62F85AD86C}">
      <dgm:prSet phldrT="[텍스트]"/>
      <dgm:spPr/>
      <dgm:t>
        <a:bodyPr/>
        <a:lstStyle/>
        <a:p>
          <a:r>
            <a:rPr 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그룹 </a:t>
          </a:r>
          <a:r>
            <a:rPr lang="ko-KR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B</a:t>
          </a:r>
          <a:endParaRPr lang="ko-KR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7E88441-0860-43CE-A5E2-0371551201D3}" type="parTrans" cxnId="{76E8C79C-365F-483D-ADDD-53BD14A8B161}">
      <dgm:prSet/>
      <dgm:spPr/>
      <dgm:t>
        <a:bodyPr/>
        <a:lstStyle/>
        <a:p>
          <a:endParaRPr lang="ko-KR"/>
        </a:p>
      </dgm:t>
    </dgm:pt>
    <dgm:pt modelId="{3B828AD8-EE1F-4869-BB2C-8A165844516B}" type="sibTrans" cxnId="{76E8C79C-365F-483D-ADDD-53BD14A8B161}">
      <dgm:prSet/>
      <dgm:spPr/>
      <dgm:t>
        <a:bodyPr/>
        <a:lstStyle/>
        <a:p>
          <a:endParaRPr lang="ko-KR"/>
        </a:p>
      </dgm:t>
    </dgm:pt>
    <dgm:pt modelId="{508F617A-6029-40BA-BDBE-75E6AC725EA5}">
      <dgm:prSet phldrT="[텍스트]"/>
      <dgm:spPr/>
      <dgm:t>
        <a:bodyPr/>
        <a:lstStyle/>
        <a:p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공감</a:t>
          </a:r>
          <a:endParaRPr lang="ko-KR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41A747B-6B42-4580-8933-0EF67C237046}" type="parTrans" cxnId="{486FB608-E4C5-46A2-8AC8-1B146F59AAB0}">
      <dgm:prSet/>
      <dgm:spPr/>
      <dgm:t>
        <a:bodyPr/>
        <a:lstStyle/>
        <a:p>
          <a:endParaRPr lang="ko-KR"/>
        </a:p>
      </dgm:t>
    </dgm:pt>
    <dgm:pt modelId="{67415834-F2AF-4BDF-8932-458B27868166}" type="sibTrans" cxnId="{486FB608-E4C5-46A2-8AC8-1B146F59AAB0}">
      <dgm:prSet/>
      <dgm:spPr/>
      <dgm:t>
        <a:bodyPr/>
        <a:lstStyle/>
        <a:p>
          <a:endParaRPr lang="ko-KR"/>
        </a:p>
      </dgm:t>
    </dgm:pt>
    <dgm:pt modelId="{A8DD8B5C-5003-4EE1-90C6-60680D559B09}" type="pres">
      <dgm:prSet presAssocID="{7046E89A-3D66-4062-85CA-7865C00ABA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ko-KR"/>
        </a:p>
      </dgm:t>
    </dgm:pt>
    <dgm:pt modelId="{E6326CDB-3F9B-4BF5-AA4B-ECEE96B0DAB6}" type="pres">
      <dgm:prSet presAssocID="{CBB8559B-EAA1-4219-B64B-B5890A2D0802}" presName="circ1" presStyleLbl="vennNode1" presStyleIdx="0" presStyleCnt="3"/>
      <dgm:spPr/>
      <dgm:t>
        <a:bodyPr/>
        <a:lstStyle/>
        <a:p>
          <a:endParaRPr lang="ko-KR"/>
        </a:p>
      </dgm:t>
    </dgm:pt>
    <dgm:pt modelId="{64063AA0-E9AB-4D23-978F-A5EFF74E14C6}" type="pres">
      <dgm:prSet presAssocID="{CBB8559B-EAA1-4219-B64B-B5890A2D080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ko-KR"/>
        </a:p>
      </dgm:t>
    </dgm:pt>
    <dgm:pt modelId="{1E621911-29BF-4A56-B317-B1B03E51A7FD}" type="pres">
      <dgm:prSet presAssocID="{7ADF2F46-FE32-495A-8BEF-1B62F85AD86C}" presName="circ2" presStyleLbl="vennNode1" presStyleIdx="1" presStyleCnt="3"/>
      <dgm:spPr/>
      <dgm:t>
        <a:bodyPr/>
        <a:lstStyle/>
        <a:p>
          <a:endParaRPr lang="ko-KR"/>
        </a:p>
      </dgm:t>
    </dgm:pt>
    <dgm:pt modelId="{E3E73416-9261-4E40-9F4C-41A91E28C955}" type="pres">
      <dgm:prSet presAssocID="{7ADF2F46-FE32-495A-8BEF-1B62F85AD86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ko-KR"/>
        </a:p>
      </dgm:t>
    </dgm:pt>
    <dgm:pt modelId="{ECA1E53C-AA27-4044-A22F-C421EFA31BFD}" type="pres">
      <dgm:prSet presAssocID="{508F617A-6029-40BA-BDBE-75E6AC725EA5}" presName="circ3" presStyleLbl="vennNode1" presStyleIdx="2" presStyleCnt="3"/>
      <dgm:spPr/>
      <dgm:t>
        <a:bodyPr/>
        <a:lstStyle/>
        <a:p>
          <a:endParaRPr lang="ko-KR"/>
        </a:p>
      </dgm:t>
    </dgm:pt>
    <dgm:pt modelId="{43100F98-ADEE-4A20-A6F1-4518C111D636}" type="pres">
      <dgm:prSet presAssocID="{508F617A-6029-40BA-BDBE-75E6AC725EA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ko-KR"/>
        </a:p>
      </dgm:t>
    </dgm:pt>
  </dgm:ptLst>
  <dgm:cxnLst>
    <dgm:cxn modelId="{187803DB-45FF-438F-B054-A4B2AD03069C}" type="presOf" srcId="{7046E89A-3D66-4062-85CA-7865C00ABA69}" destId="{A8DD8B5C-5003-4EE1-90C6-60680D559B09}" srcOrd="0" destOrd="0" presId="urn:microsoft.com/office/officeart/2005/8/layout/venn1"/>
    <dgm:cxn modelId="{486FB608-E4C5-46A2-8AC8-1B146F59AAB0}" srcId="{7046E89A-3D66-4062-85CA-7865C00ABA69}" destId="{508F617A-6029-40BA-BDBE-75E6AC725EA5}" srcOrd="2" destOrd="0" parTransId="{A41A747B-6B42-4580-8933-0EF67C237046}" sibTransId="{67415834-F2AF-4BDF-8932-458B27868166}"/>
    <dgm:cxn modelId="{1921CA46-E6E0-49F6-91D0-B6F569725C7F}" type="presOf" srcId="{7ADF2F46-FE32-495A-8BEF-1B62F85AD86C}" destId="{E3E73416-9261-4E40-9F4C-41A91E28C955}" srcOrd="1" destOrd="0" presId="urn:microsoft.com/office/officeart/2005/8/layout/venn1"/>
    <dgm:cxn modelId="{F0CBDD1C-5F82-470F-B788-51FF1662361D}" type="presOf" srcId="{CBB8559B-EAA1-4219-B64B-B5890A2D0802}" destId="{E6326CDB-3F9B-4BF5-AA4B-ECEE96B0DAB6}" srcOrd="0" destOrd="0" presId="urn:microsoft.com/office/officeart/2005/8/layout/venn1"/>
    <dgm:cxn modelId="{76E8C79C-365F-483D-ADDD-53BD14A8B161}" srcId="{7046E89A-3D66-4062-85CA-7865C00ABA69}" destId="{7ADF2F46-FE32-495A-8BEF-1B62F85AD86C}" srcOrd="1" destOrd="0" parTransId="{27E88441-0860-43CE-A5E2-0371551201D3}" sibTransId="{3B828AD8-EE1F-4869-BB2C-8A165844516B}"/>
    <dgm:cxn modelId="{492C7AB6-3492-4412-AAB6-847917E1EDA2}" type="presOf" srcId="{CBB8559B-EAA1-4219-B64B-B5890A2D0802}" destId="{64063AA0-E9AB-4D23-978F-A5EFF74E14C6}" srcOrd="1" destOrd="0" presId="urn:microsoft.com/office/officeart/2005/8/layout/venn1"/>
    <dgm:cxn modelId="{48535640-9BB1-4C4F-B840-C92FC0871E98}" srcId="{7046E89A-3D66-4062-85CA-7865C00ABA69}" destId="{CBB8559B-EAA1-4219-B64B-B5890A2D0802}" srcOrd="0" destOrd="0" parTransId="{5C8D36DD-DA91-4161-B5FC-C5CF33294656}" sibTransId="{39EA6698-BB94-433E-AAB4-0CD9AA73F0FB}"/>
    <dgm:cxn modelId="{3CD42AC5-2841-4764-84B3-54F47FE6DEB4}" type="presOf" srcId="{7ADF2F46-FE32-495A-8BEF-1B62F85AD86C}" destId="{1E621911-29BF-4A56-B317-B1B03E51A7FD}" srcOrd="0" destOrd="0" presId="urn:microsoft.com/office/officeart/2005/8/layout/venn1"/>
    <dgm:cxn modelId="{DED73FED-ED6F-4B2D-9A99-8500ACA67412}" type="presOf" srcId="{508F617A-6029-40BA-BDBE-75E6AC725EA5}" destId="{43100F98-ADEE-4A20-A6F1-4518C111D636}" srcOrd="1" destOrd="0" presId="urn:microsoft.com/office/officeart/2005/8/layout/venn1"/>
    <dgm:cxn modelId="{EB1BCCE1-9FB3-477E-A3D4-E33D8FFFC76A}" type="presOf" srcId="{508F617A-6029-40BA-BDBE-75E6AC725EA5}" destId="{ECA1E53C-AA27-4044-A22F-C421EFA31BFD}" srcOrd="0" destOrd="0" presId="urn:microsoft.com/office/officeart/2005/8/layout/venn1"/>
    <dgm:cxn modelId="{29AF030E-30AC-4E02-8686-BA577DABB328}" type="presParOf" srcId="{A8DD8B5C-5003-4EE1-90C6-60680D559B09}" destId="{E6326CDB-3F9B-4BF5-AA4B-ECEE96B0DAB6}" srcOrd="0" destOrd="0" presId="urn:microsoft.com/office/officeart/2005/8/layout/venn1"/>
    <dgm:cxn modelId="{352E317B-D94D-4F4D-B484-ACECD653080C}" type="presParOf" srcId="{A8DD8B5C-5003-4EE1-90C6-60680D559B09}" destId="{64063AA0-E9AB-4D23-978F-A5EFF74E14C6}" srcOrd="1" destOrd="0" presId="urn:microsoft.com/office/officeart/2005/8/layout/venn1"/>
    <dgm:cxn modelId="{A7A1FD68-C019-4414-BF42-9EB8D44D7214}" type="presParOf" srcId="{A8DD8B5C-5003-4EE1-90C6-60680D559B09}" destId="{1E621911-29BF-4A56-B317-B1B03E51A7FD}" srcOrd="2" destOrd="0" presId="urn:microsoft.com/office/officeart/2005/8/layout/venn1"/>
    <dgm:cxn modelId="{81FE6ACC-1CFE-40F0-8244-90BD6E81C728}" type="presParOf" srcId="{A8DD8B5C-5003-4EE1-90C6-60680D559B09}" destId="{E3E73416-9261-4E40-9F4C-41A91E28C955}" srcOrd="3" destOrd="0" presId="urn:microsoft.com/office/officeart/2005/8/layout/venn1"/>
    <dgm:cxn modelId="{45AB3CDB-2872-4F0D-BBF6-96B81B5ABB2C}" type="presParOf" srcId="{A8DD8B5C-5003-4EE1-90C6-60680D559B09}" destId="{ECA1E53C-AA27-4044-A22F-C421EFA31BFD}" srcOrd="4" destOrd="0" presId="urn:microsoft.com/office/officeart/2005/8/layout/venn1"/>
    <dgm:cxn modelId="{05C8E171-BA85-45A2-9DB5-47D346FDD9D6}" type="presParOf" srcId="{A8DD8B5C-5003-4EE1-90C6-60680D559B09}" destId="{43100F98-ADEE-4A20-A6F1-4518C111D63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26CDB-3F9B-4BF5-AA4B-ECEE96B0DAB6}">
      <dsp:nvSpPr>
        <dsp:cNvPr id="0" name=""/>
        <dsp:cNvSpPr/>
      </dsp:nvSpPr>
      <dsp:spPr>
        <a:xfrm>
          <a:off x="1005839" y="53339"/>
          <a:ext cx="2560320" cy="2560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1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흥미</a:t>
          </a:r>
          <a:endParaRPr lang="ko-KR" sz="41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347216" y="501395"/>
        <a:ext cx="1877568" cy="1152144"/>
      </dsp:txXfrm>
    </dsp:sp>
    <dsp:sp modelId="{1E621911-29BF-4A56-B317-B1B03E51A7FD}">
      <dsp:nvSpPr>
        <dsp:cNvPr id="0" name=""/>
        <dsp:cNvSpPr/>
      </dsp:nvSpPr>
      <dsp:spPr>
        <a:xfrm>
          <a:off x="1929688" y="1653540"/>
          <a:ext cx="2560320" cy="2560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7464692"/>
                <a:satOff val="25845"/>
                <a:lumOff val="17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7464692"/>
                <a:satOff val="25845"/>
                <a:lumOff val="17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7464692"/>
                <a:satOff val="25845"/>
                <a:lumOff val="17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41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그룹 </a:t>
          </a:r>
          <a:r>
            <a:rPr lang="ko-KR" sz="4100" kern="120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B</a:t>
          </a:r>
          <a:endParaRPr lang="ko-KR" sz="41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712719" y="2314955"/>
        <a:ext cx="1536192" cy="1408176"/>
      </dsp:txXfrm>
    </dsp:sp>
    <dsp:sp modelId="{ECA1E53C-AA27-4044-A22F-C421EFA31BFD}">
      <dsp:nvSpPr>
        <dsp:cNvPr id="0" name=""/>
        <dsp:cNvSpPr/>
      </dsp:nvSpPr>
      <dsp:spPr>
        <a:xfrm>
          <a:off x="81991" y="1653540"/>
          <a:ext cx="2560320" cy="2560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14929384"/>
                <a:satOff val="51690"/>
                <a:lumOff val="35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14929384"/>
                <a:satOff val="51690"/>
                <a:lumOff val="35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14929384"/>
                <a:satOff val="51690"/>
                <a:lumOff val="35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1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공감</a:t>
          </a:r>
          <a:endParaRPr lang="ko-KR" sz="41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23087" y="2314955"/>
        <a:ext cx="1536192" cy="1408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8DA0FDE8-3B80-4AAC-92F2-E3D0667D4E72}" type="datetimeFigureOut">
              <a:rPr lang="en-US" altLang="ko-KR" smtClean="0"/>
              <a:t>9/13/2017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07B79F74-2001-4B21-B06E-FA23C7F2DD77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778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C5F25FBA-1311-468D-8115-8778B0F7BEEC}" type="datetimeFigureOut">
              <a:t>2017-09-13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F0E67C00-F679-4C51-9894-9E2214E5C2F1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5282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7"/>
          <p:cNvSpPr/>
          <p:nvPr userDrawn="1"/>
        </p:nvSpPr>
        <p:spPr bwMode="hidden">
          <a:xfrm>
            <a:off x="915924" y="0"/>
            <a:ext cx="717804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90244" y="2514600"/>
            <a:ext cx="6629400" cy="2743200"/>
          </a:xfrm>
        </p:spPr>
        <p:txBody>
          <a:bodyPr anchor="b"/>
          <a:lstStyle>
            <a:lvl1pPr algn="l" latinLnBrk="1">
              <a:lnSpc>
                <a:spcPct val="80000"/>
              </a:lnSpc>
              <a:defRPr lang="ko-KR" sz="66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90244" y="5303520"/>
            <a:ext cx="6629400" cy="457200"/>
          </a:xfrm>
        </p:spPr>
        <p:txBody>
          <a:bodyPr/>
          <a:lstStyle>
            <a:lvl1pPr marL="0" indent="0" algn="l" latinLnBrk="1">
              <a:spcBef>
                <a:spcPts val="0"/>
              </a:spcBef>
              <a:buNone/>
              <a:defRPr lang="ko-KR" sz="2400"/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389C-FACC-452B-B4C1-3BD186F45CB8}" type="datetime1">
              <a:t>2017-09-13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0512" y="419099"/>
            <a:ext cx="2086087" cy="57531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400" y="419099"/>
            <a:ext cx="7277100" cy="5753101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E844-3C76-42C8-BBA9-088C96A067BA}" type="datetime1">
              <a:t>2017-09-13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594C-40D9-4922-A63A-E4D7E3C24D49}" type="datetime1">
              <a:t>2017-09-13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 4"/>
          <p:cNvSpPr/>
          <p:nvPr userDrawn="1"/>
        </p:nvSpPr>
        <p:spPr bwMode="hidden">
          <a:xfrm>
            <a:off x="-1" y="1676400"/>
            <a:ext cx="9313683" cy="426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212848"/>
            <a:ext cx="6217920" cy="2862262"/>
          </a:xfrm>
        </p:spPr>
        <p:txBody>
          <a:bodyPr anchor="b"/>
          <a:lstStyle>
            <a:lvl1pPr latinLnBrk="1">
              <a:lnSpc>
                <a:spcPct val="80000"/>
              </a:lnSpc>
              <a:defRPr lang="ko-KR" sz="54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120640"/>
            <a:ext cx="6217920" cy="457200"/>
          </a:xfrm>
        </p:spPr>
        <p:txBody>
          <a:bodyPr/>
          <a:lstStyle>
            <a:lvl1pPr marL="0" indent="0" latinLnBrk="1">
              <a:spcBef>
                <a:spcPts val="0"/>
              </a:spcBef>
              <a:buNone/>
              <a:defRPr lang="ko-KR" sz="2400"/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4572000" cy="42672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05000"/>
            <a:ext cx="4572000" cy="42672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D855-A872-4272-B880-39A488A710E7}" type="datetime1">
              <a:t>2017-09-13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04999"/>
            <a:ext cx="4572000" cy="698351"/>
          </a:xfrm>
        </p:spPr>
        <p:txBody>
          <a:bodyPr anchor="ctr">
            <a:normAutofit/>
          </a:bodyPr>
          <a:lstStyle>
            <a:lvl1pPr marL="0" indent="0" latinLnBrk="1">
              <a:buNone/>
              <a:defRPr lang="ko-KR" sz="2000" b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603351"/>
            <a:ext cx="4572000" cy="3568849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904999"/>
            <a:ext cx="4572000" cy="698351"/>
          </a:xfrm>
        </p:spPr>
        <p:txBody>
          <a:bodyPr anchor="ctr">
            <a:normAutofit/>
          </a:bodyPr>
          <a:lstStyle>
            <a:lvl1pPr marL="0" indent="0" latinLnBrk="1">
              <a:buNone/>
              <a:defRPr lang="ko-KR" sz="2000" b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603351"/>
            <a:ext cx="4572000" cy="3568849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CA8F-D5ED-4B90-A100-0BDC54A645DF}" type="datetime1">
              <a:t>2017-09-13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CD98-8566-471F-B6F9-93E04967ED47}" type="datetime1">
              <a:t>2017-09-13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5E6A-2086-4CB2-B79F-96593439A0AC}" type="datetime1">
              <a:t>2017-09-13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7"/>
          <p:cNvSpPr/>
          <p:nvPr userDrawn="1"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651760"/>
            <a:ext cx="3657600" cy="1828800"/>
          </a:xfrm>
        </p:spPr>
        <p:txBody>
          <a:bodyPr anchor="b"/>
          <a:lstStyle>
            <a:lvl1pPr latinLnBrk="1">
              <a:defRPr lang="ko-KR"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94020" y="688489"/>
            <a:ext cx="6080760" cy="548371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4617720"/>
            <a:ext cx="3657600" cy="1554480"/>
          </a:xfrm>
        </p:spPr>
        <p:txBody>
          <a:bodyPr>
            <a:normAutofit/>
          </a:bodyPr>
          <a:lstStyle>
            <a:lvl1pPr marL="0" indent="0" latinLnBrk="1">
              <a:lnSpc>
                <a:spcPct val="90000"/>
              </a:lnSpc>
              <a:spcBef>
                <a:spcPts val="1200"/>
              </a:spcBef>
              <a:buNone/>
              <a:defRPr lang="ko-KR" sz="18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8B26-E0E7-401D-95E5-683ED06BF9AD}" type="datetime1">
              <a:t>2017-09-13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7"/>
          <p:cNvSpPr/>
          <p:nvPr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651760"/>
            <a:ext cx="3657600" cy="1828800"/>
          </a:xfrm>
        </p:spPr>
        <p:txBody>
          <a:bodyPr anchor="b"/>
          <a:lstStyle>
            <a:lvl1pPr latinLnBrk="1">
              <a:defRPr lang="ko-KR"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494020" y="684943"/>
            <a:ext cx="6080760" cy="5486400"/>
          </a:xfrm>
          <a:solidFill>
            <a:schemeClr val="bg1">
              <a:lumMod val="90000"/>
              <a:lumOff val="10000"/>
            </a:schemeClr>
          </a:solidFill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txBody>
          <a:bodyPr tIns="548640">
            <a:normAutofit/>
          </a:bodyPr>
          <a:lstStyle>
            <a:lvl1pPr marL="0" indent="0" algn="ctr" latinLnBrk="1">
              <a:buNone/>
              <a:defRPr lang="ko-KR" sz="20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12648" y="4617720"/>
            <a:ext cx="3657600" cy="1554480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8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C7-2C19-4F74-B285-CE160F4A579A}" type="datetime1">
              <a:t>2017-09-13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 9"/>
          <p:cNvSpPr/>
          <p:nvPr userDrawn="1"/>
        </p:nvSpPr>
        <p:spPr bwMode="hidden">
          <a:xfrm>
            <a:off x="0" y="5980361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9" name="사각형 8"/>
          <p:cNvSpPr/>
          <p:nvPr userDrawn="1"/>
        </p:nvSpPr>
        <p:spPr bwMode="hidden">
          <a:xfrm>
            <a:off x="1524" y="214604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6200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8" name="사각형 7"/>
          <p:cNvSpPr/>
          <p:nvPr userDrawn="1"/>
        </p:nvSpPr>
        <p:spPr bwMode="hidden">
          <a:xfrm>
            <a:off x="1524" y="214604"/>
            <a:ext cx="12188952" cy="6217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419100"/>
            <a:ext cx="9601200" cy="1257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05000"/>
            <a:ext cx="9601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339166" y="6484777"/>
            <a:ext cx="1335054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D4020-EAAB-4E36-8532-04C08CBCE9E1}" type="datetime1">
              <a:t>2017-09-13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0" y="6484777"/>
            <a:ext cx="4123765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96600" y="6484777"/>
            <a:ext cx="685800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000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▪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1" hangingPunct="1">
        <a:lnSpc>
          <a:spcPct val="90000"/>
        </a:lnSpc>
        <a:spcBef>
          <a:spcPts val="1200"/>
        </a:spcBef>
        <a:buSzPct val="90000"/>
        <a:buFont typeface="Arial" pitchFamily="34" charset="0"/>
        <a:buChar char="▪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82880" algn="l" defTabSz="914400" rtl="0" eaLnBrk="1" latinLnBrk="1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1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91640" indent="-182880" algn="l" defTabSz="914400" rtl="0" eaLnBrk="1" latinLnBrk="1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1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1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생존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Ver.0.1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7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게임스토리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중소기업인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동악제약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회사가 부도로 인해 없어질 상황에 놓아졌다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개발연구진들은 회사의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부도로부터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극복하고자 긴밀하게 바이러스를 만들게 된다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회사의 목적은 자신들이 만든 바이러스를 세계에 퍼트려 회사의  제품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백신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으로만 치료가 가능하게 하여 돈을 버는게 목적이다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회사의 계획대로 잘 진행되었다가 바이러스가 퍼지는 과정에서 다른 바이러스와 결합이 되어 회사의 백신만으로도 치료가 가능하지 못하게 되었다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내용 개체 틀 4" descr="열이 3개, 행이 4개인 예제 표" title="표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0240851"/>
              </p:ext>
            </p:extLst>
          </p:nvPr>
        </p:nvGraphicFramePr>
        <p:xfrm>
          <a:off x="6324600" y="1905000"/>
          <a:ext cx="4572000" cy="22178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4455">
                <a:tc>
                  <a:txBody>
                    <a:bodyPr/>
                    <a:lstStyle/>
                    <a:p>
                      <a:endParaRPr 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endParaRPr 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55">
                <a:tc>
                  <a:txBody>
                    <a:bodyPr/>
                    <a:lstStyle/>
                    <a:p>
                      <a:r>
                        <a:rPr 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455">
                <a:tc>
                  <a:txBody>
                    <a:bodyPr/>
                    <a:lstStyle/>
                    <a:p>
                      <a:r>
                        <a:rPr 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  <a:r>
                        <a:rPr 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455">
                <a:tc>
                  <a:txBody>
                    <a:bodyPr/>
                    <a:lstStyle/>
                    <a:p>
                      <a:r>
                        <a:rPr 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40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게임시작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내용 개체 틀 4" descr="기본 벤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90523160"/>
              </p:ext>
            </p:extLst>
          </p:nvPr>
        </p:nvGraphicFramePr>
        <p:xfrm>
          <a:off x="6324600" y="1905000"/>
          <a:ext cx="4572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799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147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90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611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7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599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38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ue Tan Gradient 16x9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8EDDF5B-2FD5-4C4D-BAD3-BE2110759B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파란색-황갈색 그라데이션 프레젠테이션(와이드스크린)</Template>
  <TotalTime>0</TotalTime>
  <Words>86</Words>
  <Application>Microsoft Office PowerPoint</Application>
  <PresentationFormat>와이드스크린</PresentationFormat>
  <Paragraphs>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Franklin Gothic Medium</vt:lpstr>
      <vt:lpstr>Blue Tan Gradient 16x9</vt:lpstr>
      <vt:lpstr>생존</vt:lpstr>
      <vt:lpstr>게임스토리</vt:lpstr>
      <vt:lpstr>게임시작(맵)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2017-09-13T01:36:32Z</dcterms:created>
  <dcterms:modified xsi:type="dcterms:W3CDTF">2017-09-13T02:06:18Z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TC030306239991</vt:lpwstr>
  </property>
</Properties>
</file>