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8" r:id="rId4"/>
    <p:sldId id="267" r:id="rId5"/>
    <p:sldId id="269" r:id="rId6"/>
    <p:sldId id="278" r:id="rId7"/>
    <p:sldId id="288" r:id="rId8"/>
    <p:sldId id="292" r:id="rId9"/>
    <p:sldId id="283" r:id="rId10"/>
    <p:sldId id="290" r:id="rId11"/>
    <p:sldId id="291" r:id="rId12"/>
    <p:sldId id="29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4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7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063092" y="2507037"/>
            <a:ext cx="3864881" cy="87354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82392" y="3477419"/>
            <a:ext cx="1439818" cy="545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 201610296 </a:t>
            </a:r>
            <a:r>
              <a:rPr lang="ko-KR" altLang="en-US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김 용민</a:t>
            </a:r>
            <a:endParaRPr lang="en-US" altLang="ko-KR" sz="1050" b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 201610689 </a:t>
            </a:r>
            <a:r>
              <a:rPr lang="ko-KR" altLang="en-US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방 동휘</a:t>
            </a:r>
            <a:endParaRPr lang="en-US" altLang="ko-KR" sz="1050" b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05943" y="2368731"/>
            <a:ext cx="3864881" cy="9205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prstClr val="white"/>
                </a:solidFill>
              </a:rPr>
              <a:t>창업캡스톤디자인</a:t>
            </a:r>
            <a:r>
              <a:rPr lang="ko-KR" altLang="en-US" sz="1600" dirty="0">
                <a:solidFill>
                  <a:prstClr val="white"/>
                </a:solidFill>
              </a:rPr>
              <a:t> 중간발표</a:t>
            </a:r>
          </a:p>
        </p:txBody>
      </p:sp>
      <p:sp>
        <p:nvSpPr>
          <p:cNvPr id="16" name="자유형 15"/>
          <p:cNvSpPr/>
          <p:nvPr/>
        </p:nvSpPr>
        <p:spPr>
          <a:xfrm>
            <a:off x="7657384" y="1957847"/>
            <a:ext cx="541177" cy="628092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rgbClr val="FF66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0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</a:rPr>
              <a:t>구현</a:t>
            </a:r>
            <a:r>
              <a:rPr lang="en-US" altLang="ko-KR" sz="3200" dirty="0">
                <a:solidFill>
                  <a:prstClr val="white"/>
                </a:solidFill>
              </a:rPr>
              <a:t>2</a:t>
            </a:r>
            <a:r>
              <a:rPr lang="ko-KR" altLang="en-US" sz="3200" dirty="0">
                <a:solidFill>
                  <a:prstClr val="white"/>
                </a:solidFill>
              </a:rPr>
              <a:t> </a:t>
            </a:r>
            <a:r>
              <a:rPr lang="en-US" altLang="ko-KR" sz="3200" dirty="0">
                <a:solidFill>
                  <a:prstClr val="white"/>
                </a:solidFill>
              </a:rPr>
              <a:t>- </a:t>
            </a:r>
            <a:r>
              <a:rPr lang="ko-KR" altLang="en-US" sz="3200" dirty="0">
                <a:solidFill>
                  <a:prstClr val="white"/>
                </a:solidFill>
              </a:rPr>
              <a:t>노래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1CAD33-2718-48C8-A19C-B56A673990F4}"/>
              </a:ext>
            </a:extLst>
          </p:cNvPr>
          <p:cNvSpPr/>
          <p:nvPr/>
        </p:nvSpPr>
        <p:spPr>
          <a:xfrm>
            <a:off x="2185851" y="3065417"/>
            <a:ext cx="1950720" cy="36358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BF1E7CD-48E3-4066-A110-D3F8A7E296E8}"/>
              </a:ext>
            </a:extLst>
          </p:cNvPr>
          <p:cNvSpPr/>
          <p:nvPr/>
        </p:nvSpPr>
        <p:spPr>
          <a:xfrm>
            <a:off x="2490651" y="5643154"/>
            <a:ext cx="1254035" cy="36358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C8F04C5-1FD9-45E3-A933-BB6B44D47DBC}"/>
              </a:ext>
            </a:extLst>
          </p:cNvPr>
          <p:cNvSpPr/>
          <p:nvPr/>
        </p:nvSpPr>
        <p:spPr>
          <a:xfrm>
            <a:off x="5350847" y="3388247"/>
            <a:ext cx="1254035" cy="809897"/>
          </a:xfrm>
          <a:prstGeom prst="rightArrow">
            <a:avLst/>
          </a:prstGeom>
          <a:solidFill>
            <a:srgbClr val="40404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0E866-23E4-4575-8C0A-28ED0A36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67" y="1239044"/>
            <a:ext cx="2985166" cy="48853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E5AB24-342A-40E3-8599-44A75899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728" y="1157202"/>
            <a:ext cx="3086275" cy="5118979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431FE7DF-2555-4495-9D48-99EEF50F8332}"/>
              </a:ext>
            </a:extLst>
          </p:cNvPr>
          <p:cNvSpPr/>
          <p:nvPr/>
        </p:nvSpPr>
        <p:spPr>
          <a:xfrm>
            <a:off x="1576251" y="1920632"/>
            <a:ext cx="1950720" cy="239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475D77-E48C-46AF-AA05-5E7C41CB27B6}"/>
              </a:ext>
            </a:extLst>
          </p:cNvPr>
          <p:cNvSpPr txBox="1"/>
          <p:nvPr/>
        </p:nvSpPr>
        <p:spPr>
          <a:xfrm>
            <a:off x="3744686" y="183943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애국가   입력</a:t>
            </a:r>
          </a:p>
        </p:txBody>
      </p:sp>
    </p:spTree>
    <p:extLst>
      <p:ext uri="{BB962C8B-B14F-4D97-AF65-F5344CB8AC3E}">
        <p14:creationId xmlns:p14="http://schemas.microsoft.com/office/powerpoint/2010/main" val="257600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7543" y="541451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</a:rPr>
              <a:t>구현</a:t>
            </a:r>
            <a:r>
              <a:rPr lang="en-US" altLang="ko-KR" sz="3200" dirty="0">
                <a:solidFill>
                  <a:prstClr val="white"/>
                </a:solidFill>
              </a:rPr>
              <a:t>2</a:t>
            </a:r>
            <a:r>
              <a:rPr lang="ko-KR" altLang="en-US" sz="3200" dirty="0">
                <a:solidFill>
                  <a:prstClr val="white"/>
                </a:solidFill>
              </a:rPr>
              <a:t> </a:t>
            </a:r>
            <a:r>
              <a:rPr lang="en-US" altLang="ko-KR" sz="3200" dirty="0">
                <a:solidFill>
                  <a:prstClr val="white"/>
                </a:solidFill>
              </a:rPr>
              <a:t>- </a:t>
            </a:r>
            <a:r>
              <a:rPr lang="ko-KR" altLang="en-US" sz="3200" dirty="0">
                <a:solidFill>
                  <a:prstClr val="white"/>
                </a:solidFill>
              </a:rPr>
              <a:t>노래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1CAD33-2718-48C8-A19C-B56A673990F4}"/>
              </a:ext>
            </a:extLst>
          </p:cNvPr>
          <p:cNvSpPr/>
          <p:nvPr/>
        </p:nvSpPr>
        <p:spPr>
          <a:xfrm>
            <a:off x="2185851" y="3065417"/>
            <a:ext cx="1950720" cy="36358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BF1E7CD-48E3-4066-A110-D3F8A7E296E8}"/>
              </a:ext>
            </a:extLst>
          </p:cNvPr>
          <p:cNvSpPr/>
          <p:nvPr/>
        </p:nvSpPr>
        <p:spPr>
          <a:xfrm>
            <a:off x="2490651" y="5643154"/>
            <a:ext cx="1254035" cy="36358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C8F04C5-1FD9-45E3-A933-BB6B44D47DBC}"/>
              </a:ext>
            </a:extLst>
          </p:cNvPr>
          <p:cNvSpPr/>
          <p:nvPr/>
        </p:nvSpPr>
        <p:spPr>
          <a:xfrm>
            <a:off x="5350847" y="3388247"/>
            <a:ext cx="1254035" cy="809897"/>
          </a:xfrm>
          <a:prstGeom prst="rightArrow">
            <a:avLst/>
          </a:prstGeom>
          <a:solidFill>
            <a:srgbClr val="40404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0E866-23E4-4575-8C0A-28ED0A36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67" y="1239044"/>
            <a:ext cx="2985166" cy="4885319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431FE7DF-2555-4495-9D48-99EEF50F8332}"/>
              </a:ext>
            </a:extLst>
          </p:cNvPr>
          <p:cNvSpPr/>
          <p:nvPr/>
        </p:nvSpPr>
        <p:spPr>
          <a:xfrm>
            <a:off x="2088910" y="2385686"/>
            <a:ext cx="1950720" cy="239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42ACF2-26D8-4B7F-8CA4-3D520156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56" y="1239043"/>
            <a:ext cx="2907551" cy="48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7543" y="541451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</a:rPr>
              <a:t>구현</a:t>
            </a:r>
            <a:r>
              <a:rPr lang="en-US" altLang="ko-KR" sz="3200" dirty="0">
                <a:solidFill>
                  <a:prstClr val="white"/>
                </a:solidFill>
              </a:rPr>
              <a:t>2</a:t>
            </a:r>
            <a:r>
              <a:rPr lang="ko-KR" altLang="en-US" sz="3200" dirty="0">
                <a:solidFill>
                  <a:prstClr val="white"/>
                </a:solidFill>
              </a:rPr>
              <a:t> </a:t>
            </a:r>
            <a:r>
              <a:rPr lang="en-US" altLang="ko-KR" sz="3200" dirty="0">
                <a:solidFill>
                  <a:prstClr val="white"/>
                </a:solidFill>
              </a:rPr>
              <a:t>- </a:t>
            </a:r>
            <a:r>
              <a:rPr lang="ko-KR" altLang="en-US" sz="3200" dirty="0">
                <a:solidFill>
                  <a:prstClr val="white"/>
                </a:solidFill>
              </a:rPr>
              <a:t>날씨</a:t>
            </a:r>
            <a:r>
              <a:rPr lang="en-US" altLang="ko-KR" sz="3200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BF1E7CD-48E3-4066-A110-D3F8A7E296E8}"/>
              </a:ext>
            </a:extLst>
          </p:cNvPr>
          <p:cNvSpPr/>
          <p:nvPr/>
        </p:nvSpPr>
        <p:spPr>
          <a:xfrm>
            <a:off x="2490651" y="5643154"/>
            <a:ext cx="1254035" cy="36358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C8F04C5-1FD9-45E3-A933-BB6B44D47DBC}"/>
              </a:ext>
            </a:extLst>
          </p:cNvPr>
          <p:cNvSpPr/>
          <p:nvPr/>
        </p:nvSpPr>
        <p:spPr>
          <a:xfrm>
            <a:off x="5350847" y="3388247"/>
            <a:ext cx="1254035" cy="809897"/>
          </a:xfrm>
          <a:prstGeom prst="rightArrow">
            <a:avLst/>
          </a:prstGeom>
          <a:solidFill>
            <a:srgbClr val="40404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A8731C-32DB-4C8B-97AE-BB85509F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84" y="1257935"/>
            <a:ext cx="2907551" cy="47904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09DE0F0-BE89-41F3-8A40-852B5AB1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65" y="1127989"/>
            <a:ext cx="3191902" cy="529814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C1CAD33-2718-48C8-A19C-B56A673990F4}"/>
              </a:ext>
            </a:extLst>
          </p:cNvPr>
          <p:cNvSpPr/>
          <p:nvPr/>
        </p:nvSpPr>
        <p:spPr>
          <a:xfrm>
            <a:off x="1543613" y="2342005"/>
            <a:ext cx="1056151" cy="58945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 차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759846" y="3300510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30" name="타원 14"/>
          <p:cNvSpPr/>
          <p:nvPr/>
        </p:nvSpPr>
        <p:spPr>
          <a:xfrm>
            <a:off x="3359092" y="2664091"/>
            <a:ext cx="1620000" cy="16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진행도</a:t>
            </a:r>
          </a:p>
        </p:txBody>
      </p:sp>
      <p:sp>
        <p:nvSpPr>
          <p:cNvPr id="31" name="타원 30"/>
          <p:cNvSpPr/>
          <p:nvPr/>
        </p:nvSpPr>
        <p:spPr>
          <a:xfrm>
            <a:off x="5420715" y="3300510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32" name="타원 16"/>
          <p:cNvSpPr/>
          <p:nvPr/>
        </p:nvSpPr>
        <p:spPr>
          <a:xfrm>
            <a:off x="6171779" y="2664091"/>
            <a:ext cx="1620000" cy="16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 현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1</a:t>
            </a:r>
          </a:p>
        </p:txBody>
      </p:sp>
      <p:sp>
        <p:nvSpPr>
          <p:cNvPr id="28" name="타원 12"/>
          <p:cNvSpPr/>
          <p:nvPr/>
        </p:nvSpPr>
        <p:spPr>
          <a:xfrm>
            <a:off x="746653" y="2664091"/>
            <a:ext cx="1620000" cy="16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요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6">
            <a:extLst>
              <a:ext uri="{FF2B5EF4-FFF2-40B4-BE49-F238E27FC236}">
                <a16:creationId xmlns:a16="http://schemas.microsoft.com/office/drawing/2014/main" id="{BAF6149A-5A7B-4EDB-9776-40EA49DEF1AC}"/>
              </a:ext>
            </a:extLst>
          </p:cNvPr>
          <p:cNvSpPr/>
          <p:nvPr/>
        </p:nvSpPr>
        <p:spPr>
          <a:xfrm>
            <a:off x="9146206" y="2664091"/>
            <a:ext cx="1620000" cy="16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 현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88954B-46D2-43B7-9226-5BC094630DEB}"/>
              </a:ext>
            </a:extLst>
          </p:cNvPr>
          <p:cNvSpPr/>
          <p:nvPr/>
        </p:nvSpPr>
        <p:spPr>
          <a:xfrm>
            <a:off x="8395142" y="3324184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0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 요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E878B-AA94-4094-9664-A7A22E6A4355}"/>
              </a:ext>
            </a:extLst>
          </p:cNvPr>
          <p:cNvSpPr txBox="1"/>
          <p:nvPr/>
        </p:nvSpPr>
        <p:spPr>
          <a:xfrm>
            <a:off x="696673" y="3112366"/>
            <a:ext cx="10990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  <a:latin typeface="Whitney"/>
              </a:rPr>
              <a:t>스마트폰을 어려워하시는 어르신들을 위해 필요한 정보들을 쉽게 볼 수 있는 편리하고 간편한 앱 개발</a:t>
            </a:r>
            <a:endParaRPr lang="en-US" altLang="ko-KR" sz="1800" b="1" dirty="0">
              <a:solidFill>
                <a:schemeClr val="tx1"/>
              </a:solidFill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417157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</a:rPr>
              <a:t>현재진행도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210C88F-FB26-4A75-9C58-0C8144B6F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02755"/>
              </p:ext>
            </p:extLst>
          </p:nvPr>
        </p:nvGraphicFramePr>
        <p:xfrm>
          <a:off x="529808" y="1040266"/>
          <a:ext cx="11306555" cy="5425101"/>
        </p:xfrm>
        <a:graphic>
          <a:graphicData uri="http://schemas.openxmlformats.org/drawingml/2006/table">
            <a:tbl>
              <a:tblPr/>
              <a:tblGrid>
                <a:gridCol w="1333826">
                  <a:extLst>
                    <a:ext uri="{9D8B030D-6E8A-4147-A177-3AD203B41FA5}">
                      <a16:colId xmlns:a16="http://schemas.microsoft.com/office/drawing/2014/main" val="3882786878"/>
                    </a:ext>
                  </a:extLst>
                </a:gridCol>
                <a:gridCol w="2368732">
                  <a:extLst>
                    <a:ext uri="{9D8B030D-6E8A-4147-A177-3AD203B41FA5}">
                      <a16:colId xmlns:a16="http://schemas.microsoft.com/office/drawing/2014/main" val="1934429736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3716561992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1139277855"/>
                    </a:ext>
                  </a:extLst>
                </a:gridCol>
                <a:gridCol w="637140">
                  <a:extLst>
                    <a:ext uri="{9D8B030D-6E8A-4147-A177-3AD203B41FA5}">
                      <a16:colId xmlns:a16="http://schemas.microsoft.com/office/drawing/2014/main" val="3840268703"/>
                    </a:ext>
                  </a:extLst>
                </a:gridCol>
              </a:tblGrid>
              <a:tr h="2066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대분류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중 기능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세부기능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설명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구현여부</a:t>
                      </a: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914289"/>
                  </a:ext>
                </a:extLst>
              </a:tr>
              <a:tr h="75339">
                <a:tc rowSpan="9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정보보기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날씨보기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당일 날씨 검색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원하는 날의 날씨를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159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일주일 날씨 검색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일주일의 날씨를 간략하게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289174"/>
                  </a:ext>
                </a:extLst>
              </a:tr>
              <a:tr h="21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스트레칭 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스트레칭 검색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부위별 스트레칭을 찾아서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960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운동량 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만보기 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만보기를 통해서 걸음 수 와 소모 칼로리 등을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96793"/>
                  </a:ext>
                </a:extLst>
              </a:tr>
              <a:tr h="21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위치 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현재 위치 탐색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현재 위치를 보여준다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67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길 찾기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현재위치에서 특정위치까지의 길을 안내한다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308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뉴스 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최신뉴스보기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최신뉴스를 검색해서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7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노래듣기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원하는 노래듣기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원하는 노래를 검색해서 재생한다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094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연도별 노래듣기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연도별 인기차트를 검색해서 재생한다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97535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알람 기능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알람 설정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알람 설정하기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원하는 시간에 알람을 설정한다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39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자동 알람 설정하기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15,30,60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분 후의 알람을 자동으로 설정한다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890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긴급 알람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긴급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SOS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알람 울리기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긴급상황시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SOS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알람을 울린다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29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4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</a:rPr>
              <a:t>구현</a:t>
            </a:r>
            <a:r>
              <a:rPr lang="en-US" altLang="ko-KR" sz="3200" dirty="0">
                <a:solidFill>
                  <a:prstClr val="white"/>
                </a:solidFill>
              </a:rPr>
              <a:t>1</a:t>
            </a:r>
            <a:r>
              <a:rPr lang="ko-KR" altLang="en-US" sz="3200" dirty="0">
                <a:solidFill>
                  <a:prstClr val="white"/>
                </a:solidFill>
              </a:rPr>
              <a:t> </a:t>
            </a:r>
            <a:r>
              <a:rPr lang="en-US" altLang="ko-KR" sz="3200" dirty="0">
                <a:solidFill>
                  <a:prstClr val="white"/>
                </a:solidFill>
              </a:rPr>
              <a:t>- </a:t>
            </a:r>
            <a:r>
              <a:rPr lang="ko-KR" altLang="en-US" sz="3200" dirty="0">
                <a:solidFill>
                  <a:prstClr val="white"/>
                </a:solidFill>
              </a:rPr>
              <a:t>메인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E118A-4C45-4B20-A054-171A4DDAD109}"/>
              </a:ext>
            </a:extLst>
          </p:cNvPr>
          <p:cNvSpPr txBox="1"/>
          <p:nvPr/>
        </p:nvSpPr>
        <p:spPr>
          <a:xfrm>
            <a:off x="5747657" y="3244334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보기 쉽도록 큰 이미지와 글씨로 버튼 구현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813AA6-C4AF-4ABF-91E7-C8DB46D8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98" y="1124744"/>
            <a:ext cx="3191902" cy="52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6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</a:rPr>
              <a:t>구현</a:t>
            </a:r>
            <a:r>
              <a:rPr lang="en-US" altLang="ko-KR" sz="3200" dirty="0">
                <a:solidFill>
                  <a:prstClr val="white"/>
                </a:solidFill>
              </a:rPr>
              <a:t>1</a:t>
            </a:r>
            <a:r>
              <a:rPr lang="ko-KR" altLang="en-US" sz="3200" dirty="0">
                <a:solidFill>
                  <a:prstClr val="white"/>
                </a:solidFill>
              </a:rPr>
              <a:t> </a:t>
            </a:r>
            <a:r>
              <a:rPr lang="en-US" altLang="ko-KR" sz="3200" dirty="0">
                <a:solidFill>
                  <a:prstClr val="white"/>
                </a:solidFill>
              </a:rPr>
              <a:t>- </a:t>
            </a:r>
            <a:r>
              <a:rPr lang="ko-KR" altLang="en-US" sz="3200" dirty="0">
                <a:solidFill>
                  <a:prstClr val="white"/>
                </a:solidFill>
              </a:rPr>
              <a:t>뉴스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CB424E-8239-4995-A45A-FA3CE812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44" y="1279431"/>
            <a:ext cx="2945259" cy="4901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342A7F-FD4B-4D95-A6C5-4CEDC5D0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44" y="1250856"/>
            <a:ext cx="2976095" cy="4901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FA9FD11-D7A0-425F-B634-9578A1E9AB2C}"/>
              </a:ext>
            </a:extLst>
          </p:cNvPr>
          <p:cNvSpPr/>
          <p:nvPr/>
        </p:nvSpPr>
        <p:spPr>
          <a:xfrm>
            <a:off x="1476918" y="3030583"/>
            <a:ext cx="3311309" cy="166195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202023C-1578-42DD-9D62-33366DEE1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22" y="1202438"/>
            <a:ext cx="2958452" cy="4901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FCEA4B3-E8AC-4F32-8C41-774C9BA42AE9}"/>
              </a:ext>
            </a:extLst>
          </p:cNvPr>
          <p:cNvSpPr/>
          <p:nvPr/>
        </p:nvSpPr>
        <p:spPr>
          <a:xfrm>
            <a:off x="5350847" y="3388247"/>
            <a:ext cx="1254035" cy="809897"/>
          </a:xfrm>
          <a:prstGeom prst="rightArrow">
            <a:avLst/>
          </a:prstGeom>
          <a:solidFill>
            <a:srgbClr val="40404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0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</a:rPr>
              <a:t>구현</a:t>
            </a:r>
            <a:r>
              <a:rPr lang="en-US" altLang="ko-KR" sz="3200" dirty="0">
                <a:solidFill>
                  <a:prstClr val="white"/>
                </a:solidFill>
              </a:rPr>
              <a:t>1</a:t>
            </a:r>
            <a:r>
              <a:rPr lang="ko-KR" altLang="en-US" sz="3200" dirty="0">
                <a:solidFill>
                  <a:prstClr val="white"/>
                </a:solidFill>
              </a:rPr>
              <a:t> </a:t>
            </a:r>
            <a:r>
              <a:rPr lang="en-US" altLang="ko-KR" sz="3200" dirty="0">
                <a:solidFill>
                  <a:prstClr val="white"/>
                </a:solidFill>
              </a:rPr>
              <a:t>- </a:t>
            </a:r>
            <a:r>
              <a:rPr lang="ko-KR" altLang="en-US" sz="3200" dirty="0">
                <a:solidFill>
                  <a:prstClr val="white"/>
                </a:solidFill>
              </a:rPr>
              <a:t>알람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CB424E-8239-4995-A45A-FA3CE812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44" y="1279431"/>
            <a:ext cx="2945259" cy="4901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05B7F7-9C3C-4DF1-960E-9B579A4E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44" y="1238803"/>
            <a:ext cx="2937360" cy="4942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BE0529-B989-4040-A65E-07C48859E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904" y="1238803"/>
            <a:ext cx="2941309" cy="4885319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C1CAD33-2718-48C8-A19C-B56A673990F4}"/>
              </a:ext>
            </a:extLst>
          </p:cNvPr>
          <p:cNvSpPr/>
          <p:nvPr/>
        </p:nvSpPr>
        <p:spPr>
          <a:xfrm>
            <a:off x="2185851" y="3065417"/>
            <a:ext cx="1950720" cy="36358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BF1E7CD-48E3-4066-A110-D3F8A7E296E8}"/>
              </a:ext>
            </a:extLst>
          </p:cNvPr>
          <p:cNvSpPr/>
          <p:nvPr/>
        </p:nvSpPr>
        <p:spPr>
          <a:xfrm>
            <a:off x="2490651" y="5643154"/>
            <a:ext cx="1254035" cy="36358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C8F04C5-1FD9-45E3-A933-BB6B44D47DBC}"/>
              </a:ext>
            </a:extLst>
          </p:cNvPr>
          <p:cNvSpPr/>
          <p:nvPr/>
        </p:nvSpPr>
        <p:spPr>
          <a:xfrm>
            <a:off x="5350847" y="3388247"/>
            <a:ext cx="1254035" cy="809897"/>
          </a:xfrm>
          <a:prstGeom prst="rightArrow">
            <a:avLst/>
          </a:prstGeom>
          <a:solidFill>
            <a:srgbClr val="40404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F25CE1-BF30-40BE-A5AB-0D8032404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074" y="1279431"/>
            <a:ext cx="2133898" cy="6382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6840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7543" y="523696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</a:rPr>
              <a:t>구현</a:t>
            </a:r>
            <a:r>
              <a:rPr lang="en-US" altLang="ko-KR" sz="3200" dirty="0">
                <a:solidFill>
                  <a:prstClr val="white"/>
                </a:solidFill>
              </a:rPr>
              <a:t>1</a:t>
            </a:r>
            <a:r>
              <a:rPr lang="ko-KR" altLang="en-US" sz="3200" dirty="0">
                <a:solidFill>
                  <a:prstClr val="white"/>
                </a:solidFill>
              </a:rPr>
              <a:t> </a:t>
            </a:r>
            <a:r>
              <a:rPr lang="en-US" altLang="ko-KR" sz="3200" dirty="0">
                <a:solidFill>
                  <a:prstClr val="white"/>
                </a:solidFill>
              </a:rPr>
              <a:t>- </a:t>
            </a:r>
            <a:r>
              <a:rPr lang="ko-KR" altLang="en-US" sz="3200" dirty="0">
                <a:solidFill>
                  <a:prstClr val="white"/>
                </a:solidFill>
              </a:rPr>
              <a:t>스트레칭</a:t>
            </a:r>
            <a:r>
              <a:rPr lang="en-US" altLang="ko-KR" sz="3200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C8F04C5-1FD9-45E3-A933-BB6B44D47DBC}"/>
              </a:ext>
            </a:extLst>
          </p:cNvPr>
          <p:cNvSpPr/>
          <p:nvPr/>
        </p:nvSpPr>
        <p:spPr>
          <a:xfrm>
            <a:off x="4027962" y="3297206"/>
            <a:ext cx="1254035" cy="809897"/>
          </a:xfrm>
          <a:prstGeom prst="rightArrow">
            <a:avLst/>
          </a:prstGeom>
          <a:solidFill>
            <a:srgbClr val="40404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79006D-612F-42EE-A155-67242008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57" y="1058273"/>
            <a:ext cx="3058635" cy="54375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AC6428-0D8D-4B7B-9D2F-5BA1D986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38" y="1115570"/>
            <a:ext cx="2994175" cy="53229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C311B5-3A6D-4B1D-87F1-53326A8FD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751" y="1115570"/>
            <a:ext cx="2941824" cy="5229910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431FE7DF-2555-4495-9D48-99EEF50F8332}"/>
              </a:ext>
            </a:extLst>
          </p:cNvPr>
          <p:cNvSpPr/>
          <p:nvPr/>
        </p:nvSpPr>
        <p:spPr>
          <a:xfrm>
            <a:off x="1413514" y="3730525"/>
            <a:ext cx="1950720" cy="239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1CAD33-2718-48C8-A19C-B56A673990F4}"/>
              </a:ext>
            </a:extLst>
          </p:cNvPr>
          <p:cNvSpPr/>
          <p:nvPr/>
        </p:nvSpPr>
        <p:spPr>
          <a:xfrm>
            <a:off x="9342102" y="5846589"/>
            <a:ext cx="1892683" cy="3763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8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</a:rPr>
              <a:t>구현</a:t>
            </a:r>
            <a:r>
              <a:rPr lang="en-US" altLang="ko-KR" sz="3200" dirty="0">
                <a:solidFill>
                  <a:prstClr val="white"/>
                </a:solidFill>
              </a:rPr>
              <a:t>2</a:t>
            </a:r>
            <a:r>
              <a:rPr lang="ko-KR" altLang="en-US" sz="3200" dirty="0">
                <a:solidFill>
                  <a:prstClr val="white"/>
                </a:solidFill>
              </a:rPr>
              <a:t> </a:t>
            </a:r>
            <a:r>
              <a:rPr lang="en-US" altLang="ko-KR" sz="3200" dirty="0">
                <a:solidFill>
                  <a:prstClr val="white"/>
                </a:solidFill>
              </a:rPr>
              <a:t>- </a:t>
            </a:r>
            <a:r>
              <a:rPr lang="ko-KR" altLang="en-US" sz="3200" dirty="0">
                <a:solidFill>
                  <a:prstClr val="white"/>
                </a:solidFill>
              </a:rPr>
              <a:t>위치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CB424E-8239-4995-A45A-FA3CE812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44" y="1279431"/>
            <a:ext cx="2945259" cy="4901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DADB6B-94AE-4DC0-BE0A-B3AF151EA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836" y="1222281"/>
            <a:ext cx="2968367" cy="4921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FDBE0C-F51F-4F90-B64B-A440B3501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062" y="1250856"/>
            <a:ext cx="2977392" cy="4958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F1DCA0F-38E8-4B7A-BA81-152B1A3A6012}"/>
              </a:ext>
            </a:extLst>
          </p:cNvPr>
          <p:cNvSpPr/>
          <p:nvPr/>
        </p:nvSpPr>
        <p:spPr>
          <a:xfrm>
            <a:off x="2245807" y="1645921"/>
            <a:ext cx="1750423" cy="4354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F7EC083-16CB-41BC-8A23-10F96FE1A4CA}"/>
              </a:ext>
            </a:extLst>
          </p:cNvPr>
          <p:cNvSpPr/>
          <p:nvPr/>
        </p:nvSpPr>
        <p:spPr>
          <a:xfrm>
            <a:off x="5350847" y="3388247"/>
            <a:ext cx="1254035" cy="809897"/>
          </a:xfrm>
          <a:prstGeom prst="rightArrow">
            <a:avLst/>
          </a:prstGeom>
          <a:solidFill>
            <a:srgbClr val="40404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79577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233</Words>
  <Application>Microsoft Office PowerPoint</Application>
  <PresentationFormat>와이드스크린</PresentationFormat>
  <Paragraphs>115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Whitney</vt:lpstr>
      <vt:lpstr>맑은 고딕</vt:lpstr>
      <vt:lpstr>야놀자 야체 B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김용민</cp:lastModifiedBy>
  <cp:revision>38</cp:revision>
  <dcterms:created xsi:type="dcterms:W3CDTF">2021-04-06T14:24:00Z</dcterms:created>
  <dcterms:modified xsi:type="dcterms:W3CDTF">2021-09-05T09:57:41Z</dcterms:modified>
</cp:coreProperties>
</file>