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58" r:id="rId4"/>
    <p:sldId id="267" r:id="rId5"/>
    <p:sldId id="271" r:id="rId6"/>
    <p:sldId id="268" r:id="rId7"/>
    <p:sldId id="269" r:id="rId8"/>
    <p:sldId id="270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27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89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62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4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27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51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27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8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6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98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6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7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4063092" y="2507037"/>
            <a:ext cx="3864881" cy="87354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82392" y="3477419"/>
            <a:ext cx="1439818" cy="545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050" b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 201610296 </a:t>
            </a:r>
            <a:r>
              <a:rPr lang="ko-KR" altLang="en-US" sz="1050" b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김 용민</a:t>
            </a:r>
            <a:endParaRPr lang="en-US" altLang="ko-KR" sz="1050" b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050" b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 201610689 </a:t>
            </a:r>
            <a:r>
              <a:rPr lang="ko-KR" altLang="en-US" sz="1050" b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방 동휘</a:t>
            </a:r>
            <a:endParaRPr lang="en-US" altLang="ko-KR" sz="1050" b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005943" y="2368731"/>
            <a:ext cx="3864881" cy="9205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고령자 생활 편의를 위한 앱 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7657384" y="1957847"/>
            <a:ext cx="541177" cy="628092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rgbClr val="FF66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endParaRPr lang="ko-KR" altLang="en-US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30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목차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557928" y="3347330"/>
            <a:ext cx="252000" cy="252000"/>
          </a:xfrm>
          <a:prstGeom prst="ellipse">
            <a:avLst/>
          </a:prstGeom>
          <a:solidFill>
            <a:srgbClr val="403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▶</a:t>
            </a:r>
            <a:endParaRPr lang="ko-KR" altLang="en-US" sz="400" dirty="0">
              <a:solidFill>
                <a:prstClr val="white"/>
              </a:solidFill>
            </a:endParaRPr>
          </a:p>
        </p:txBody>
      </p:sp>
      <p:sp>
        <p:nvSpPr>
          <p:cNvPr id="30" name="타원 14"/>
          <p:cNvSpPr/>
          <p:nvPr/>
        </p:nvSpPr>
        <p:spPr>
          <a:xfrm>
            <a:off x="3022392" y="2664091"/>
            <a:ext cx="1620000" cy="162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dist="381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주요 기능</a:t>
            </a:r>
          </a:p>
        </p:txBody>
      </p:sp>
      <p:sp>
        <p:nvSpPr>
          <p:cNvPr id="31" name="타원 30"/>
          <p:cNvSpPr/>
          <p:nvPr/>
        </p:nvSpPr>
        <p:spPr>
          <a:xfrm>
            <a:off x="4850992" y="3353861"/>
            <a:ext cx="252000" cy="252000"/>
          </a:xfrm>
          <a:prstGeom prst="ellipse">
            <a:avLst/>
          </a:prstGeom>
          <a:solidFill>
            <a:srgbClr val="403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▶</a:t>
            </a:r>
            <a:endParaRPr lang="ko-KR" altLang="en-US" sz="400" dirty="0">
              <a:solidFill>
                <a:prstClr val="white"/>
              </a:solidFill>
            </a:endParaRPr>
          </a:p>
        </p:txBody>
      </p:sp>
      <p:sp>
        <p:nvSpPr>
          <p:cNvPr id="32" name="타원 16"/>
          <p:cNvSpPr/>
          <p:nvPr/>
        </p:nvSpPr>
        <p:spPr>
          <a:xfrm>
            <a:off x="5286000" y="2640184"/>
            <a:ext cx="1620000" cy="162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dist="381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설계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140192" y="3324184"/>
            <a:ext cx="252000" cy="252000"/>
          </a:xfrm>
          <a:prstGeom prst="ellipse">
            <a:avLst/>
          </a:prstGeom>
          <a:solidFill>
            <a:srgbClr val="403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▶</a:t>
            </a:r>
            <a:endParaRPr lang="ko-KR" altLang="en-US" sz="400" dirty="0">
              <a:solidFill>
                <a:prstClr val="white"/>
              </a:solidFill>
            </a:endParaRPr>
          </a:p>
        </p:txBody>
      </p:sp>
      <p:sp>
        <p:nvSpPr>
          <p:cNvPr id="34" name="타원 26"/>
          <p:cNvSpPr/>
          <p:nvPr/>
        </p:nvSpPr>
        <p:spPr>
          <a:xfrm>
            <a:off x="7492895" y="2650852"/>
            <a:ext cx="1620000" cy="162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dist="381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UI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설계</a:t>
            </a:r>
          </a:p>
        </p:txBody>
      </p:sp>
      <p:sp>
        <p:nvSpPr>
          <p:cNvPr id="28" name="타원 12"/>
          <p:cNvSpPr/>
          <p:nvPr/>
        </p:nvSpPr>
        <p:spPr>
          <a:xfrm>
            <a:off x="746653" y="2664091"/>
            <a:ext cx="1620000" cy="162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dist="381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 요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타원 26">
            <a:extLst>
              <a:ext uri="{FF2B5EF4-FFF2-40B4-BE49-F238E27FC236}">
                <a16:creationId xmlns:a16="http://schemas.microsoft.com/office/drawing/2014/main" id="{CCE8E511-B76E-4BA9-8164-A3A37FE65213}"/>
              </a:ext>
            </a:extLst>
          </p:cNvPr>
          <p:cNvSpPr/>
          <p:nvPr/>
        </p:nvSpPr>
        <p:spPr>
          <a:xfrm>
            <a:off x="9814220" y="2650852"/>
            <a:ext cx="1620000" cy="162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dist="381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진행도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1A7C2CE-A218-43BA-B863-0BA3F3EFC9BC}"/>
              </a:ext>
            </a:extLst>
          </p:cNvPr>
          <p:cNvSpPr/>
          <p:nvPr/>
        </p:nvSpPr>
        <p:spPr>
          <a:xfrm>
            <a:off x="9321495" y="3285894"/>
            <a:ext cx="252000" cy="252000"/>
          </a:xfrm>
          <a:prstGeom prst="ellipse">
            <a:avLst/>
          </a:prstGeom>
          <a:solidFill>
            <a:srgbClr val="403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▶</a:t>
            </a:r>
            <a:endParaRPr lang="ko-KR" altLang="en-US" sz="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40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dirty="0">
              <a:solidFill>
                <a:schemeClr val="tx1"/>
              </a:solidFill>
              <a:latin typeface="Whitney"/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Whitney"/>
              </a:rPr>
              <a:t>스마트폰을 어려워하시는 어르신들을 위해 필요한 정보들을 쉽게 볼 수 있는 편리하고 간편한 앱 개발</a:t>
            </a:r>
            <a:endParaRPr lang="en-US" altLang="ko-KR" sz="2000" b="1" dirty="0">
              <a:solidFill>
                <a:schemeClr val="tx1"/>
              </a:solidFill>
              <a:latin typeface="Whitney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Whitney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Whitney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Whitney"/>
              </a:rPr>
              <a:t> </a:t>
            </a:r>
            <a:endParaRPr lang="en-US" altLang="ko-KR" b="0" i="0" dirty="0">
              <a:solidFill>
                <a:schemeClr val="tx1"/>
              </a:solidFill>
              <a:effectLst/>
              <a:latin typeface="Whitney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prstClr val="white"/>
                </a:solidFill>
              </a:rPr>
              <a:t>개요 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1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Whitney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Whitney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Whitney"/>
              </a:rPr>
              <a:t> </a:t>
            </a:r>
            <a:endParaRPr lang="en-US" altLang="ko-KR" b="0" i="0" dirty="0">
              <a:solidFill>
                <a:schemeClr val="tx1"/>
              </a:solidFill>
              <a:effectLst/>
              <a:latin typeface="Whitney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prstClr val="white"/>
                </a:solidFill>
              </a:rPr>
              <a:t>주요 기능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AE5AA27-79FC-47F1-9208-FDB652245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111515"/>
              </p:ext>
            </p:extLst>
          </p:nvPr>
        </p:nvGraphicFramePr>
        <p:xfrm>
          <a:off x="529808" y="1040266"/>
          <a:ext cx="11306555" cy="5422809"/>
        </p:xfrm>
        <a:graphic>
          <a:graphicData uri="http://schemas.openxmlformats.org/drawingml/2006/table">
            <a:tbl>
              <a:tblPr/>
              <a:tblGrid>
                <a:gridCol w="1741666">
                  <a:extLst>
                    <a:ext uri="{9D8B030D-6E8A-4147-A177-3AD203B41FA5}">
                      <a16:colId xmlns:a16="http://schemas.microsoft.com/office/drawing/2014/main" val="3882786878"/>
                    </a:ext>
                  </a:extLst>
                </a:gridCol>
                <a:gridCol w="2407878">
                  <a:extLst>
                    <a:ext uri="{9D8B030D-6E8A-4147-A177-3AD203B41FA5}">
                      <a16:colId xmlns:a16="http://schemas.microsoft.com/office/drawing/2014/main" val="1934429736"/>
                    </a:ext>
                  </a:extLst>
                </a:gridCol>
                <a:gridCol w="2211107">
                  <a:extLst>
                    <a:ext uri="{9D8B030D-6E8A-4147-A177-3AD203B41FA5}">
                      <a16:colId xmlns:a16="http://schemas.microsoft.com/office/drawing/2014/main" val="3716561992"/>
                    </a:ext>
                  </a:extLst>
                </a:gridCol>
                <a:gridCol w="4945904">
                  <a:extLst>
                    <a:ext uri="{9D8B030D-6E8A-4147-A177-3AD203B41FA5}">
                      <a16:colId xmlns:a16="http://schemas.microsoft.com/office/drawing/2014/main" val="1139277855"/>
                    </a:ext>
                  </a:extLst>
                </a:gridCol>
              </a:tblGrid>
              <a:tr h="20665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대분류</a:t>
                      </a:r>
                      <a:endParaRPr lang="ko-KR" altLang="en-US" sz="16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중 기능</a:t>
                      </a:r>
                      <a:endParaRPr lang="ko-KR" altLang="en-US" sz="16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세부기능</a:t>
                      </a:r>
                      <a:endParaRPr lang="ko-KR" altLang="en-US" sz="16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설명</a:t>
                      </a:r>
                      <a:endParaRPr lang="ko-KR" altLang="en-US" sz="16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914289"/>
                  </a:ext>
                </a:extLst>
              </a:tr>
              <a:tr h="75339">
                <a:tc rowSpan="9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정보보기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날씨보기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당일 날씨 검색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원하는 날의 날씨를 보여준다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일주일의 날씨를 간략하게 보여준다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9159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일주일 날씨 검색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일주일의 날씨를 간략하게 보여준다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289174"/>
                  </a:ext>
                </a:extLst>
              </a:tr>
              <a:tr h="214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스트레칭 보기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스트레칭 검색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부위별 스트레칭을 찾아서 보여준다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49603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운동량 보기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만보기 보기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만보기를 통해서 걸음 수 와 소모 칼로리 등을 보여준다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996793"/>
                  </a:ext>
                </a:extLst>
              </a:tr>
              <a:tr h="214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위치 보기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현재 위치 탐색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현재 위치를 보여준다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8671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길 찾기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현재위치에서 특정위치까지의 길을 안내한다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308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뉴스 보기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최신뉴스보기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최신뉴스를 검색해서 보여준다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8274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노래듣기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원하는 노래듣기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원하는 노래를 검색해서 재생한다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6094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연도별 노래듣기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연도별 인기차트를 검색해서 재생한다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. 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975351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알람 기능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알람 설정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알람 설정하기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원하는 시간에 알람을 설정한다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39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자동 알람 설정하기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15,30,60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분 후의 알람을 자동으로 설정한다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2890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긴급 알람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긴급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SOS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알람 울리기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긴급상황시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SOS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알람을 울린다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964" marR="36964" marT="10220" marB="102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129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4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Whitney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Whitney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Whitney"/>
              </a:rPr>
              <a:t> </a:t>
            </a:r>
            <a:endParaRPr lang="en-US" altLang="ko-KR" b="0" i="0" dirty="0">
              <a:solidFill>
                <a:schemeClr val="tx1"/>
              </a:solidFill>
              <a:effectLst/>
              <a:latin typeface="Whitney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prstClr val="white"/>
                </a:solidFill>
              </a:rPr>
              <a:t>프로그램 설계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E1A9247-4DB4-486D-8FA3-81805E87B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750" y="155427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438686464">
            <a:extLst>
              <a:ext uri="{FF2B5EF4-FFF2-40B4-BE49-F238E27FC236}">
                <a16:creationId xmlns:a16="http://schemas.microsoft.com/office/drawing/2014/main" id="{2FF977F2-1F3F-4C77-A2CA-6EF4E156E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02" y="1404696"/>
            <a:ext cx="8762125" cy="449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8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Whitney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Whitney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Whitney"/>
              </a:rPr>
              <a:t> </a:t>
            </a:r>
            <a:endParaRPr lang="en-US" altLang="ko-KR" b="0" i="0" dirty="0">
              <a:solidFill>
                <a:schemeClr val="tx1"/>
              </a:solidFill>
              <a:effectLst/>
              <a:latin typeface="Whitney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prstClr val="white"/>
                </a:solidFill>
              </a:rPr>
              <a:t>UI </a:t>
            </a:r>
            <a:r>
              <a:rPr lang="ko-KR" altLang="en-US" sz="3200" dirty="0">
                <a:solidFill>
                  <a:prstClr val="white"/>
                </a:solidFill>
              </a:rPr>
              <a:t>설계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05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62B642-C216-4C7C-B4B4-4EC738052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73" y="1823558"/>
            <a:ext cx="2556452" cy="4432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DC4985-FD55-4A6F-ACAD-48E6DC80BB4B}"/>
              </a:ext>
            </a:extLst>
          </p:cNvPr>
          <p:cNvSpPr txBox="1"/>
          <p:nvPr/>
        </p:nvSpPr>
        <p:spPr>
          <a:xfrm>
            <a:off x="1110674" y="1266825"/>
            <a:ext cx="949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</a:t>
            </a:r>
            <a:r>
              <a:rPr lang="en-US" altLang="ko-KR" dirty="0"/>
              <a:t>			         </a:t>
            </a:r>
            <a:r>
              <a:rPr lang="ko-KR" altLang="en-US" dirty="0"/>
              <a:t>날씨</a:t>
            </a:r>
            <a:r>
              <a:rPr lang="en-US" altLang="ko-KR" dirty="0"/>
              <a:t>			        </a:t>
            </a:r>
            <a:r>
              <a:rPr lang="ko-KR" altLang="en-US" dirty="0"/>
              <a:t>위치                                 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D7AFDEA-551B-45E9-8BA5-9C01DD9EF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245" y="1823557"/>
            <a:ext cx="2536147" cy="443267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B760D55-886E-4390-8DF4-7802A4656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512" y="1823557"/>
            <a:ext cx="2622773" cy="451486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6E7F8EB-BDAC-4C62-92CE-CF6200CC85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673" y="1823557"/>
            <a:ext cx="2612869" cy="450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6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Whitney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Whitney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Whitney"/>
              </a:rPr>
              <a:t> </a:t>
            </a:r>
            <a:endParaRPr lang="en-US" altLang="ko-KR" b="0" i="0" dirty="0">
              <a:solidFill>
                <a:schemeClr val="tx1"/>
              </a:solidFill>
              <a:effectLst/>
              <a:latin typeface="Whitney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prstClr val="white"/>
                </a:solidFill>
              </a:rPr>
              <a:t>UI </a:t>
            </a:r>
            <a:r>
              <a:rPr lang="ko-KR" altLang="en-US" sz="3200" dirty="0">
                <a:solidFill>
                  <a:prstClr val="white"/>
                </a:solidFill>
              </a:rPr>
              <a:t>설계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06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62B642-C216-4C7C-B4B4-4EC738052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73" y="1823558"/>
            <a:ext cx="2556452" cy="4432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DC4985-FD55-4A6F-ACAD-48E6DC80BB4B}"/>
              </a:ext>
            </a:extLst>
          </p:cNvPr>
          <p:cNvSpPr txBox="1"/>
          <p:nvPr/>
        </p:nvSpPr>
        <p:spPr>
          <a:xfrm>
            <a:off x="1110674" y="1266825"/>
            <a:ext cx="949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운동량</a:t>
            </a:r>
            <a:r>
              <a:rPr lang="en-US" altLang="ko-KR" dirty="0"/>
              <a:t>			         </a:t>
            </a:r>
            <a:r>
              <a:rPr lang="ko-KR" altLang="en-US" dirty="0"/>
              <a:t>스트레칭</a:t>
            </a:r>
            <a:r>
              <a:rPr lang="en-US" altLang="ko-KR" dirty="0"/>
              <a:t>			        </a:t>
            </a:r>
            <a:r>
              <a:rPr lang="ko-KR" altLang="en-US" dirty="0"/>
              <a:t>노래                                 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D7AFDEA-551B-45E9-8BA5-9C01DD9EF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245" y="1823557"/>
            <a:ext cx="2536147" cy="443267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B760D55-886E-4390-8DF4-7802A4656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512" y="1823557"/>
            <a:ext cx="2622773" cy="45148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BDAFDA-D3BF-43BA-8445-85B6D923D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674" y="1823557"/>
            <a:ext cx="2562500" cy="44526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1ED1C90-215A-49AB-B0E2-E37986D802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7295" y="1823557"/>
            <a:ext cx="2553046" cy="443267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4916019-BF95-4E0F-B5CD-1535220C4B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5463" y="1777141"/>
            <a:ext cx="2622772" cy="456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1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Whitney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Whitney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Whitney"/>
              </a:rPr>
              <a:t> </a:t>
            </a:r>
            <a:endParaRPr lang="en-US" altLang="ko-KR" b="0" i="0" dirty="0">
              <a:solidFill>
                <a:schemeClr val="tx1"/>
              </a:solidFill>
              <a:effectLst/>
              <a:latin typeface="Whitney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prstClr val="white"/>
                </a:solidFill>
              </a:rPr>
              <a:t>UI </a:t>
            </a:r>
            <a:r>
              <a:rPr lang="ko-KR" altLang="en-US" sz="3200" dirty="0">
                <a:solidFill>
                  <a:prstClr val="white"/>
                </a:solidFill>
              </a:rPr>
              <a:t>설계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07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62B642-C216-4C7C-B4B4-4EC738052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73" y="1823558"/>
            <a:ext cx="2556452" cy="4432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DC4985-FD55-4A6F-ACAD-48E6DC80BB4B}"/>
              </a:ext>
            </a:extLst>
          </p:cNvPr>
          <p:cNvSpPr txBox="1"/>
          <p:nvPr/>
        </p:nvSpPr>
        <p:spPr>
          <a:xfrm>
            <a:off x="1110674" y="1266825"/>
            <a:ext cx="949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뉴스</a:t>
            </a:r>
            <a:r>
              <a:rPr lang="en-US" altLang="ko-KR" dirty="0"/>
              <a:t>			         </a:t>
            </a:r>
            <a:r>
              <a:rPr lang="ko-KR" altLang="en-US" dirty="0"/>
              <a:t>알람</a:t>
            </a:r>
            <a:r>
              <a:rPr lang="en-US" altLang="ko-KR" dirty="0"/>
              <a:t>			        </a:t>
            </a:r>
            <a:r>
              <a:rPr lang="ko-KR" altLang="en-US" dirty="0"/>
              <a:t>긴급                                 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D7AFDEA-551B-45E9-8BA5-9C01DD9EF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245" y="1823557"/>
            <a:ext cx="2536147" cy="443267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B760D55-886E-4390-8DF4-7802A4656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512" y="1823557"/>
            <a:ext cx="2622773" cy="45148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E95A5C5-3FEF-45DC-BD80-34A54196B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673" y="1823557"/>
            <a:ext cx="2559502" cy="445262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800893A-77AA-416B-9F51-D59BDCC20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1245" y="1823558"/>
            <a:ext cx="2550749" cy="445262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869E2AC-C15D-4DB4-AA17-56E5E31BAE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8463" y="1808843"/>
            <a:ext cx="2570652" cy="454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8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prstClr val="white"/>
                </a:solidFill>
                <a:ea typeface="야놀자 야체 B" panose="02020603020101020101" pitchFamily="18" charset="-127"/>
              </a:rPr>
              <a:t>진행도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08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490782" y="3347330"/>
            <a:ext cx="252000" cy="252000"/>
          </a:xfrm>
          <a:prstGeom prst="ellipse">
            <a:avLst/>
          </a:prstGeom>
          <a:solidFill>
            <a:srgbClr val="403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▶</a:t>
            </a:r>
            <a:endParaRPr lang="ko-KR" altLang="en-US" sz="400" dirty="0">
              <a:solidFill>
                <a:prstClr val="white"/>
              </a:solidFill>
            </a:endParaRPr>
          </a:p>
        </p:txBody>
      </p:sp>
      <p:sp>
        <p:nvSpPr>
          <p:cNvPr id="30" name="타원 14"/>
          <p:cNvSpPr/>
          <p:nvPr/>
        </p:nvSpPr>
        <p:spPr>
          <a:xfrm>
            <a:off x="4049268" y="2606877"/>
            <a:ext cx="1620000" cy="162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dist="381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설 계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776782" y="3347330"/>
            <a:ext cx="252000" cy="252000"/>
          </a:xfrm>
          <a:prstGeom prst="ellipse">
            <a:avLst/>
          </a:prstGeom>
          <a:solidFill>
            <a:srgbClr val="403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▶</a:t>
            </a:r>
            <a:endParaRPr lang="ko-KR" altLang="en-US" sz="400" dirty="0">
              <a:solidFill>
                <a:prstClr val="white"/>
              </a:solidFill>
            </a:endParaRPr>
          </a:p>
        </p:txBody>
      </p:sp>
      <p:sp>
        <p:nvSpPr>
          <p:cNvPr id="32" name="타원 16"/>
          <p:cNvSpPr/>
          <p:nvPr/>
        </p:nvSpPr>
        <p:spPr>
          <a:xfrm>
            <a:off x="6334930" y="2630629"/>
            <a:ext cx="1620000" cy="162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dist="381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 현</a:t>
            </a:r>
          </a:p>
        </p:txBody>
      </p:sp>
      <p:sp>
        <p:nvSpPr>
          <p:cNvPr id="33" name="타원 32"/>
          <p:cNvSpPr/>
          <p:nvPr/>
        </p:nvSpPr>
        <p:spPr>
          <a:xfrm>
            <a:off x="8062782" y="3347330"/>
            <a:ext cx="252000" cy="252000"/>
          </a:xfrm>
          <a:prstGeom prst="ellipse">
            <a:avLst/>
          </a:prstGeom>
          <a:solidFill>
            <a:srgbClr val="403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▶</a:t>
            </a:r>
            <a:endParaRPr lang="ko-KR" altLang="en-US" sz="400" dirty="0">
              <a:solidFill>
                <a:prstClr val="white"/>
              </a:solidFill>
            </a:endParaRPr>
          </a:p>
        </p:txBody>
      </p:sp>
      <p:sp>
        <p:nvSpPr>
          <p:cNvPr id="34" name="타원 26"/>
          <p:cNvSpPr/>
          <p:nvPr/>
        </p:nvSpPr>
        <p:spPr>
          <a:xfrm>
            <a:off x="8621268" y="2630435"/>
            <a:ext cx="1620000" cy="162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dist="381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테스트 및 조정</a:t>
            </a:r>
          </a:p>
        </p:txBody>
      </p:sp>
      <p:sp>
        <p:nvSpPr>
          <p:cNvPr id="28" name="타원 12"/>
          <p:cNvSpPr/>
          <p:nvPr/>
        </p:nvSpPr>
        <p:spPr>
          <a:xfrm>
            <a:off x="1715766" y="2630621"/>
            <a:ext cx="1620000" cy="162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dist="381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사전 조사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321968" y="2034115"/>
            <a:ext cx="745400" cy="776430"/>
            <a:chOff x="9515272" y="2219416"/>
            <a:chExt cx="745400" cy="776430"/>
          </a:xfrm>
        </p:grpSpPr>
        <p:sp>
          <p:nvSpPr>
            <p:cNvPr id="43" name="타원형 설명선 42"/>
            <p:cNvSpPr/>
            <p:nvPr/>
          </p:nvSpPr>
          <p:spPr>
            <a:xfrm>
              <a:off x="9540672" y="2275846"/>
              <a:ext cx="720000" cy="720000"/>
            </a:xfrm>
            <a:prstGeom prst="wedgeEllipseCallout">
              <a:avLst>
                <a:gd name="adj1" fmla="val -33181"/>
                <a:gd name="adj2" fmla="val 54562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700" b="1" dirty="0">
                <a:solidFill>
                  <a:prstClr val="white"/>
                </a:solidFill>
              </a:endParaRPr>
            </a:p>
          </p:txBody>
        </p:sp>
        <p:sp>
          <p:nvSpPr>
            <p:cNvPr id="35" name="타원형 설명선 34"/>
            <p:cNvSpPr/>
            <p:nvPr/>
          </p:nvSpPr>
          <p:spPr>
            <a:xfrm>
              <a:off x="9515272" y="2219416"/>
              <a:ext cx="720000" cy="720000"/>
            </a:xfrm>
            <a:prstGeom prst="wedgeEllipseCallout">
              <a:avLst>
                <a:gd name="adj1" fmla="val -29653"/>
                <a:gd name="adj2" fmla="val 60736"/>
              </a:avLst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400" b="1" dirty="0">
                  <a:solidFill>
                    <a:prstClr val="white"/>
                  </a:solidFill>
                </a:rPr>
                <a:t>Here</a:t>
              </a:r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8327" flipH="1">
            <a:off x="4462802" y="1406991"/>
            <a:ext cx="995380" cy="99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91495"/>
      </p:ext>
    </p:extLst>
  </p:cSld>
  <p:clrMapOvr>
    <a:masterClrMapping/>
  </p:clrMapOvr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234</Words>
  <Application>Microsoft Office PowerPoint</Application>
  <PresentationFormat>와이드스크린</PresentationFormat>
  <Paragraphs>99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Whitney</vt:lpstr>
      <vt:lpstr>맑은 고딕</vt:lpstr>
      <vt:lpstr>야놀자 야체 B</vt:lpstr>
      <vt:lpstr>Arial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김용민</cp:lastModifiedBy>
  <cp:revision>10</cp:revision>
  <dcterms:created xsi:type="dcterms:W3CDTF">2021-04-06T14:24:00Z</dcterms:created>
  <dcterms:modified xsi:type="dcterms:W3CDTF">2021-04-28T17:02:33Z</dcterms:modified>
</cp:coreProperties>
</file>