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A75BA-E7E6-7EB7-BCDF-BBBC7CD8C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3DC75C-AD7B-5F92-9709-07EB4B4F1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C0C6B-5256-6D1D-F553-FD894940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667-CD03-44BD-8205-F0BCE8C7128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A6DA0-6BF6-2F6D-15DC-848DC8FB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E9FB0-7D79-588D-DD96-AD75C366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CE8-C07F-4B3E-A3CD-D6C201C5C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8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E1AD3-1EE0-E4AA-93BD-E3B75759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1F1D8-A273-D46D-4161-23A27E426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E4BA7-DACD-E931-86CF-F71E7338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667-CD03-44BD-8205-F0BCE8C7128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5B389-E5D6-4207-2631-11768171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ABECA-9F67-AB8D-B201-30F5174E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CE8-C07F-4B3E-A3CD-D6C201C5C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2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1E95C6-5432-C941-87E6-4C9162A79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5C1353-C28F-2FDE-EBED-EC35AD4C1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C3689-B2A3-F834-2306-123919B8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667-CD03-44BD-8205-F0BCE8C7128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25D54-E950-6DDB-3100-A55354FA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72455-9772-E246-A0E5-2C9D7CDA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CE8-C07F-4B3E-A3CD-D6C201C5C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1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2351B-532E-8664-FCC6-162820AB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F40E3-79B6-28F7-E93C-1679A528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932D5-BD03-9D19-B4E7-AFE4A702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667-CD03-44BD-8205-F0BCE8C7128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D5318-A4A1-306E-DE40-7BFB0720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B65BF-1345-C2D5-C71A-06CFC80B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CE8-C07F-4B3E-A3CD-D6C201C5C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9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13AE3-986E-7E3B-BE34-8EBF6223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4804B-0AC3-070D-5EA9-684BA6614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107A7-E38B-A1F0-FFE6-ABB30DC9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667-CD03-44BD-8205-F0BCE8C7128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D65FA-D4D2-4E32-30F2-29915F72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45A96-966C-35E8-A501-31DF5970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CE8-C07F-4B3E-A3CD-D6C201C5C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9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F3026-5F88-C861-A6CA-22435AA8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4FA5F-BDDC-A735-9CC2-83EF8DB84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CCB16-A758-E003-8D95-45D50788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80224-893C-9694-AB02-904B20AB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667-CD03-44BD-8205-F0BCE8C7128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1C181-B1E5-DD4A-897F-A0908361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726A6-AD0E-7D2B-908C-516E5917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CE8-C07F-4B3E-A3CD-D6C201C5C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3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8AD78-0170-2593-61F4-BA49B2A3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50815-9FDF-7F9D-30EA-D37AD4EA9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6A1C09-7E8B-381D-6752-E83B69491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6ADD4-8C0F-B6A2-A7A3-7BB26BEF1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4501BB-0F67-D1DF-3D18-60CF84834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84C277-E2F0-ED2F-C308-9A76FDC2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667-CD03-44BD-8205-F0BCE8C7128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C307-EB48-D390-FA8D-532A1D90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BA0B96-E5B7-8059-A9EA-1C0A078A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CE8-C07F-4B3E-A3CD-D6C201C5C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1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753FE-93CD-A340-E57D-B85C7755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2DACED-64FC-F028-AE5C-9BE3BDF5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667-CD03-44BD-8205-F0BCE8C7128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EDF66B-C7A7-F532-E13A-F42892E8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47ED7-E691-852E-AF57-9C493C55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CE8-C07F-4B3E-A3CD-D6C201C5C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87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37CBB-12E9-46A9-7A8B-6DB8BB5A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667-CD03-44BD-8205-F0BCE8C7128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4155B-B403-DEAB-B9F1-B02CC575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0C566A-64BA-F1C9-18BC-FFD9E1CD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CE8-C07F-4B3E-A3CD-D6C201C5C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5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44FB9-B81F-F264-52EE-43C423A9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08FC7-2490-0637-7CED-62C44E3CC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B8F67-BB8C-2B34-BFCF-7E19A292E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6AF1B-D2C1-0BA9-D83D-153E6B15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667-CD03-44BD-8205-F0BCE8C7128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C26734-3602-691E-7762-9A4C5B3F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84800-337B-8168-E468-6076FA4F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CE8-C07F-4B3E-A3CD-D6C201C5C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7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6BFD-1B09-35FF-9E41-1726A7AF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C58A73-BC45-6492-B3FB-E6C0DBB46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8FE7C9-6ADC-8D38-B2BB-AA9208A27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E6C82-E909-7B00-3AB9-FEEC94C9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667-CD03-44BD-8205-F0BCE8C7128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E9D4A-3B5B-B6C7-9F7F-DA4CEC22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DD556-C75B-62E9-04D5-F66FA18B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CE8-C07F-4B3E-A3CD-D6C201C5C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0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B48B57-2587-BF57-2BC7-7A312EF2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8B67D-3A29-C8F4-CD72-511491913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967CA-166C-192B-1D37-7A494CC1B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4667-CD03-44BD-8205-F0BCE8C7128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4B1EB-A730-AD7A-FEDE-CC1D6ABC4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3ABF6-9CC5-B17B-1BF7-C52304D6A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30CE8-C07F-4B3E-A3CD-D6C201C5C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30FB5-EAC9-9052-D8B2-B56B12F9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DC </a:t>
            </a:r>
            <a:r>
              <a:rPr lang="ko-KR" altLang="en-US" dirty="0" err="1"/>
              <a:t>엔코더</a:t>
            </a:r>
            <a:r>
              <a:rPr lang="ko-KR" altLang="en-US" dirty="0"/>
              <a:t> 모터를 사용한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정밀 회전 제어 시스템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A6D505-9600-FC09-06E2-A0A2FA5CC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학과</a:t>
            </a:r>
            <a:r>
              <a:rPr lang="en-US" altLang="ko-KR" dirty="0"/>
              <a:t>: AI</a:t>
            </a:r>
            <a:r>
              <a:rPr lang="ko-KR" altLang="en-US" dirty="0"/>
              <a:t>자동화로봇학과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김영훈</a:t>
            </a:r>
            <a:r>
              <a:rPr lang="en-US" altLang="ko-KR" dirty="0"/>
              <a:t>, </a:t>
            </a:r>
            <a:r>
              <a:rPr lang="ko-KR" altLang="en-US" dirty="0"/>
              <a:t>이슬</a:t>
            </a:r>
            <a:r>
              <a:rPr lang="en-US" altLang="ko-KR" dirty="0"/>
              <a:t>, </a:t>
            </a:r>
            <a:r>
              <a:rPr lang="ko-KR" altLang="en-US" dirty="0"/>
              <a:t>조지훈</a:t>
            </a:r>
          </a:p>
        </p:txBody>
      </p:sp>
    </p:spTree>
    <p:extLst>
      <p:ext uri="{BB962C8B-B14F-4D97-AF65-F5344CB8AC3E}">
        <p14:creationId xmlns:p14="http://schemas.microsoft.com/office/powerpoint/2010/main" val="136553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8E0D68-3B01-66A5-C236-5318F4341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88" y="643481"/>
            <a:ext cx="5851630" cy="58516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11BD5E-2FED-4E1B-0B92-AD6188D6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82" y="871789"/>
            <a:ext cx="5371462" cy="5141494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21BDA510-6D1F-EF1B-7310-EAB599DA12E0}"/>
              </a:ext>
            </a:extLst>
          </p:cNvPr>
          <p:cNvSpPr txBox="1">
            <a:spLocks/>
          </p:cNvSpPr>
          <p:nvPr/>
        </p:nvSpPr>
        <p:spPr>
          <a:xfrm>
            <a:off x="577515" y="415174"/>
            <a:ext cx="2101516" cy="456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모터 사양</a:t>
            </a:r>
          </a:p>
        </p:txBody>
      </p:sp>
    </p:spTree>
    <p:extLst>
      <p:ext uri="{BB962C8B-B14F-4D97-AF65-F5344CB8AC3E}">
        <p14:creationId xmlns:p14="http://schemas.microsoft.com/office/powerpoint/2010/main" val="321946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28B70C-6FA5-368F-6BE2-AE918EFA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857" y="0"/>
            <a:ext cx="5142285" cy="6858000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E8147FFE-3710-227C-3B47-7AB24C90DB58}"/>
              </a:ext>
            </a:extLst>
          </p:cNvPr>
          <p:cNvSpPr txBox="1">
            <a:spLocks/>
          </p:cNvSpPr>
          <p:nvPr/>
        </p:nvSpPr>
        <p:spPr>
          <a:xfrm>
            <a:off x="401052" y="286837"/>
            <a:ext cx="2101516" cy="456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완성된 모습</a:t>
            </a:r>
          </a:p>
        </p:txBody>
      </p:sp>
    </p:spTree>
    <p:extLst>
      <p:ext uri="{BB962C8B-B14F-4D97-AF65-F5344CB8AC3E}">
        <p14:creationId xmlns:p14="http://schemas.microsoft.com/office/powerpoint/2010/main" val="167966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245D9A-C80C-3074-0073-7B18AE9103C2}"/>
              </a:ext>
            </a:extLst>
          </p:cNvPr>
          <p:cNvSpPr txBox="1"/>
          <p:nvPr/>
        </p:nvSpPr>
        <p:spPr>
          <a:xfrm>
            <a:off x="657726" y="203982"/>
            <a:ext cx="4719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500" b="1" dirty="0"/>
              <a:t>Kp = 1, Ki = 0.03, Kd = 0.001</a:t>
            </a:r>
            <a:endParaRPr lang="ko-KR" altLang="en-US" sz="2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F8F47-9FAF-2438-62A7-2E6256004664}"/>
              </a:ext>
            </a:extLst>
          </p:cNvPr>
          <p:cNvSpPr txBox="1"/>
          <p:nvPr/>
        </p:nvSpPr>
        <p:spPr>
          <a:xfrm>
            <a:off x="6633405" y="228046"/>
            <a:ext cx="49489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500" b="1" dirty="0"/>
              <a:t>Kp = </a:t>
            </a:r>
            <a:r>
              <a:rPr lang="en-US" altLang="ko-KR" sz="2500" b="1" dirty="0"/>
              <a:t>0.5</a:t>
            </a:r>
            <a:r>
              <a:rPr lang="pl-PL" altLang="ko-KR" sz="2500" b="1" dirty="0"/>
              <a:t>, Ki = 0.03, Kd = 0.001</a:t>
            </a:r>
            <a:endParaRPr lang="ko-KR" altLang="en-US" sz="25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EC43AB-2D4A-2429-C81A-8B6D3B5B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" y="1134028"/>
            <a:ext cx="6037728" cy="45899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C756EA-3264-2D90-4E3F-3663EAE1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2" y="1134028"/>
            <a:ext cx="6037726" cy="458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1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245D9A-C80C-3074-0073-7B18AE9103C2}"/>
              </a:ext>
            </a:extLst>
          </p:cNvPr>
          <p:cNvSpPr txBox="1"/>
          <p:nvPr/>
        </p:nvSpPr>
        <p:spPr>
          <a:xfrm>
            <a:off x="625642" y="412528"/>
            <a:ext cx="49489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500" b="1" dirty="0"/>
              <a:t>Kp = </a:t>
            </a:r>
            <a:r>
              <a:rPr lang="en-US" altLang="ko-KR" sz="2500" b="1" dirty="0"/>
              <a:t>0.02</a:t>
            </a:r>
            <a:r>
              <a:rPr lang="pl-PL" altLang="ko-KR" sz="2500" b="1" dirty="0"/>
              <a:t>, Ki = 0.</a:t>
            </a:r>
            <a:r>
              <a:rPr lang="en-US" altLang="ko-KR" sz="2500" b="1" dirty="0"/>
              <a:t>1</a:t>
            </a:r>
            <a:r>
              <a:rPr lang="pl-PL" altLang="ko-KR" sz="2500" b="1" dirty="0"/>
              <a:t>, Kd = 0.001</a:t>
            </a:r>
            <a:endParaRPr lang="ko-KR" altLang="en-US" sz="2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F8F47-9FAF-2438-62A7-2E6256004664}"/>
              </a:ext>
            </a:extLst>
          </p:cNvPr>
          <p:cNvSpPr txBox="1"/>
          <p:nvPr/>
        </p:nvSpPr>
        <p:spPr>
          <a:xfrm>
            <a:off x="6777783" y="412528"/>
            <a:ext cx="5237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500" b="1" dirty="0"/>
              <a:t>Kp = </a:t>
            </a:r>
            <a:r>
              <a:rPr lang="en-US" altLang="ko-KR" sz="2500" b="1" dirty="0"/>
              <a:t>0.02</a:t>
            </a:r>
            <a:r>
              <a:rPr lang="pl-PL" altLang="ko-KR" sz="2500" b="1" dirty="0"/>
              <a:t>, Ki = 0.0</a:t>
            </a:r>
            <a:r>
              <a:rPr lang="en-US" altLang="ko-KR" sz="2500" b="1" dirty="0"/>
              <a:t>1</a:t>
            </a:r>
            <a:r>
              <a:rPr lang="pl-PL" altLang="ko-KR" sz="2500" b="1" dirty="0"/>
              <a:t>, Kd = 0.001</a:t>
            </a:r>
            <a:endParaRPr lang="ko-KR" altLang="en-US" sz="25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CB4F03F-8EC3-D932-FC98-7D6D11A1B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0" y="1211141"/>
            <a:ext cx="5982726" cy="45323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18F332-6560-AA75-9F90-7B625BCAB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98" y="1161986"/>
            <a:ext cx="6055492" cy="46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4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245D9A-C80C-3074-0073-7B18AE9103C2}"/>
              </a:ext>
            </a:extLst>
          </p:cNvPr>
          <p:cNvSpPr txBox="1"/>
          <p:nvPr/>
        </p:nvSpPr>
        <p:spPr>
          <a:xfrm>
            <a:off x="625642" y="588990"/>
            <a:ext cx="49489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500" b="1" dirty="0"/>
              <a:t>Kp = </a:t>
            </a:r>
            <a:r>
              <a:rPr lang="en-US" altLang="ko-KR" sz="2500" b="1" dirty="0"/>
              <a:t>0.02</a:t>
            </a:r>
            <a:r>
              <a:rPr lang="pl-PL" altLang="ko-KR" sz="2500" b="1" dirty="0"/>
              <a:t>, Ki = 0.</a:t>
            </a:r>
            <a:r>
              <a:rPr lang="en-US" altLang="ko-KR" sz="2500" b="1" dirty="0"/>
              <a:t>03</a:t>
            </a:r>
            <a:r>
              <a:rPr lang="pl-PL" altLang="ko-KR" sz="2500" b="1" dirty="0"/>
              <a:t>, Kd = 0.01</a:t>
            </a:r>
            <a:endParaRPr lang="ko-KR" altLang="en-US" sz="2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F8F47-9FAF-2438-62A7-2E6256004664}"/>
              </a:ext>
            </a:extLst>
          </p:cNvPr>
          <p:cNvSpPr txBox="1"/>
          <p:nvPr/>
        </p:nvSpPr>
        <p:spPr>
          <a:xfrm>
            <a:off x="6665489" y="588990"/>
            <a:ext cx="5237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500" b="1" dirty="0"/>
              <a:t>Kp = </a:t>
            </a:r>
            <a:r>
              <a:rPr lang="en-US" altLang="ko-KR" sz="2500" b="1" dirty="0"/>
              <a:t>0.02</a:t>
            </a:r>
            <a:r>
              <a:rPr lang="pl-PL" altLang="ko-KR" sz="2500" b="1" dirty="0"/>
              <a:t>, Ki = 0.0</a:t>
            </a:r>
            <a:r>
              <a:rPr lang="en-US" altLang="ko-KR" sz="2500" b="1" dirty="0"/>
              <a:t>3</a:t>
            </a:r>
            <a:r>
              <a:rPr lang="pl-PL" altLang="ko-KR" sz="2500" b="1" dirty="0"/>
              <a:t>, Kd = 0.0</a:t>
            </a:r>
            <a:r>
              <a:rPr lang="en-US" altLang="ko-KR" sz="2500" b="1" dirty="0"/>
              <a:t>02</a:t>
            </a:r>
            <a:endParaRPr lang="ko-KR" altLang="en-US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983E69-CB05-B29C-29BF-22526D6EF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6" y="1387640"/>
            <a:ext cx="5834754" cy="44356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F7E24-993E-41EA-A31B-827868FEA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60" y="1387640"/>
            <a:ext cx="5834754" cy="44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6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D4A728-1984-DE87-52B5-4D18580F8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12" y="673768"/>
            <a:ext cx="7987176" cy="6071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DE7A2-2148-8314-7511-D4FC4F90173E}"/>
              </a:ext>
            </a:extLst>
          </p:cNvPr>
          <p:cNvSpPr txBox="1"/>
          <p:nvPr/>
        </p:nvSpPr>
        <p:spPr>
          <a:xfrm>
            <a:off x="3513222" y="171898"/>
            <a:ext cx="55986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500" b="1" dirty="0"/>
              <a:t>Kp = </a:t>
            </a:r>
            <a:r>
              <a:rPr lang="en-US" altLang="ko-KR" sz="2500" b="1" dirty="0"/>
              <a:t>0.02</a:t>
            </a:r>
            <a:r>
              <a:rPr lang="pl-PL" altLang="ko-KR" sz="2500" b="1" dirty="0"/>
              <a:t>, Ki = 0.</a:t>
            </a:r>
            <a:r>
              <a:rPr lang="en-US" altLang="ko-KR" sz="2500" b="1" dirty="0"/>
              <a:t>03</a:t>
            </a:r>
            <a:r>
              <a:rPr lang="pl-PL" altLang="ko-KR" sz="2500" b="1" dirty="0"/>
              <a:t>, Kd = 0.</a:t>
            </a:r>
            <a:r>
              <a:rPr lang="en-US" altLang="ko-KR" sz="2500" b="1" dirty="0"/>
              <a:t>0</a:t>
            </a:r>
            <a:r>
              <a:rPr lang="pl-PL" altLang="ko-KR" sz="2500" b="1" dirty="0"/>
              <a:t>01</a:t>
            </a:r>
            <a:endParaRPr lang="ko-KR" altLang="en-US" sz="2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30112-A94E-2496-F5C9-3A2080962895}"/>
              </a:ext>
            </a:extLst>
          </p:cNvPr>
          <p:cNvSpPr txBox="1"/>
          <p:nvPr/>
        </p:nvSpPr>
        <p:spPr>
          <a:xfrm>
            <a:off x="2743199" y="1971413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 = </a:t>
            </a:r>
            <a:r>
              <a:rPr lang="en-US" altLang="ko-KR" dirty="0" smtClean="0"/>
              <a:t>1.42s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B4B9D-B332-93E5-8846-7347C36FAB89}"/>
              </a:ext>
            </a:extLst>
          </p:cNvPr>
          <p:cNvSpPr txBox="1"/>
          <p:nvPr/>
        </p:nvSpPr>
        <p:spPr>
          <a:xfrm>
            <a:off x="3172438" y="1324420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Ts = 1.9s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33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116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DC 엔코더 모터를 사용한 정밀 회전 제어 시스템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엔코더 모터를 사용한 정밀 회전 제어 시스템 개발</dc:title>
  <dc:creator>준서 권</dc:creator>
  <cp:lastModifiedBy>1</cp:lastModifiedBy>
  <cp:revision>14</cp:revision>
  <dcterms:created xsi:type="dcterms:W3CDTF">2023-12-07T09:44:15Z</dcterms:created>
  <dcterms:modified xsi:type="dcterms:W3CDTF">2023-12-13T06:41:12Z</dcterms:modified>
</cp:coreProperties>
</file>