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oracle.com/kr/database/technologies/oracle-database-software-downloads.html#19c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16800"/>
            <a:ext cx="8520600" cy="19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ko"/>
              <a:t>오라클 DB 설치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675" y="1535550"/>
            <a:ext cx="3713799" cy="319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1225" y="1734388"/>
            <a:ext cx="4458076" cy="279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318850" y="267175"/>
            <a:ext cx="4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4.	설치 과정</a:t>
            </a:r>
            <a:endParaRPr b="1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454025" y="667375"/>
            <a:ext cx="811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6) 	설치 버튼 누르기.  </a:t>
            </a:r>
            <a:endParaRPr b="1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시간소요가 많이 될 수 있어요. 중간에 취소를 누르면 문제가 커지니 차분히 기다리세요. </a:t>
            </a:r>
            <a:endParaRPr b="1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중간에 방화벽 사용에 대한 엑세스 허용 요구 화면 나오면 엑세스 허용 버튼을 누르세요.</a:t>
            </a:r>
            <a:endParaRPr b="1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3394650" y="4531775"/>
            <a:ext cx="492300" cy="220800"/>
          </a:xfrm>
          <a:prstGeom prst="rect">
            <a:avLst/>
          </a:prstGeom>
          <a:solidFill>
            <a:srgbClr val="EEFF41">
              <a:alpha val="29019"/>
            </a:srgbClr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6265500" y="3822350"/>
            <a:ext cx="654900" cy="220800"/>
          </a:xfrm>
          <a:prstGeom prst="rect">
            <a:avLst/>
          </a:prstGeom>
          <a:solidFill>
            <a:srgbClr val="EEFF41">
              <a:alpha val="29019"/>
            </a:srgbClr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/>
        </p:nvSpPr>
        <p:spPr>
          <a:xfrm>
            <a:off x="318850" y="267175"/>
            <a:ext cx="4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4.	설치 과정</a:t>
            </a:r>
            <a:endParaRPr b="1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454025" y="667375"/>
            <a:ext cx="811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7) 	설치 완료.</a:t>
            </a:r>
            <a:endParaRPr b="1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다음장 참고하여 설치가 잘 되었는지 접속해보기. </a:t>
            </a:r>
            <a:endParaRPr b="1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318850" y="1714975"/>
            <a:ext cx="4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5.	오라클 접속하여 관리자로 로그인하기 </a:t>
            </a:r>
            <a:endParaRPr b="1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454025" y="2115175"/>
            <a:ext cx="8112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1) 	윈도우 시작버튼을 눌러서 프로그램 목록중 Oracle… 관련 폴더 생성되었는지 확인 </a:t>
            </a:r>
            <a:endParaRPr b="1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2) 	검색에 sqlplus 입력 혹은 Oracle 폴더안에 SQL Plus 프로그램 찾아서 실행 </a:t>
            </a:r>
            <a:endParaRPr b="1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3) 	사용자명 입력 : sys /as sysdba 	(띄어쓰기 주의: sys띄고/as띄고sysdba)</a:t>
            </a:r>
            <a:endParaRPr b="1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비밀번호 입력 : 설치시 지정한 비밀번호 입력</a:t>
            </a:r>
            <a:endParaRPr b="1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(비밀번호란은 타이핑해도 화면에는 아무런 표시가 안나옵니다. </a:t>
            </a:r>
            <a:endParaRPr b="1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에러 아니고, 정상적으로 작성되는 중이니 오타없이 작성하세요)</a:t>
            </a:r>
            <a:endParaRPr b="1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비밀번호까지 입력하고 엔터! </a:t>
            </a:r>
            <a:endParaRPr b="1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4) 	화면에 접속됨 이라고 나오고 프롬프트에 SQL&gt; 이라고 뜨면 </a:t>
            </a:r>
            <a:endParaRPr b="1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정상으로 설치되어 관리자 계정으로 로그인까지 확인 완료! </a:t>
            </a:r>
            <a:endParaRPr b="1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endParaRPr b="1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18850" y="267175"/>
            <a:ext cx="4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AutoNum type="arabicPeriod"/>
            </a:pPr>
            <a:r>
              <a:rPr b="1" i="0" lang="ko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설치 파일 다운로드 </a:t>
            </a:r>
            <a:endParaRPr b="1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54025" y="667375"/>
            <a:ext cx="8112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링크 :</a:t>
            </a:r>
            <a:r>
              <a:rPr b="0" i="0" lang="ko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ko" sz="1000" u="sng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https://www.oracle.com/kr/database/technologies/oracle-database-software-downloads.html#19c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찾아가는 경로 : </a:t>
            </a:r>
            <a:endParaRPr b="1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오라클 사이트 &gt; 제품 &gt; 하드웨어 및 소프트웨어  Oracle Database </a:t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&gt; Oracle Database 19c 다운로드 버튼 </a:t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&gt; Oracle Database 19c 중  19.3 - Enterprise Edition &gt; Microsoft Windows x64  ZIP파일 다운받기 </a:t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(다운 받을시 로그인 필요)   </a:t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4177" y="2091150"/>
            <a:ext cx="4040024" cy="28642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5799150" y="4042175"/>
            <a:ext cx="765300" cy="220800"/>
          </a:xfrm>
          <a:prstGeom prst="rect">
            <a:avLst/>
          </a:prstGeom>
          <a:solidFill>
            <a:srgbClr val="EEFF41">
              <a:alpha val="29019"/>
            </a:srgbClr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4018600" y="2531050"/>
            <a:ext cx="895500" cy="162900"/>
          </a:xfrm>
          <a:prstGeom prst="rect">
            <a:avLst/>
          </a:prstGeom>
          <a:solidFill>
            <a:srgbClr val="EEFF41">
              <a:alpha val="2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4070400" y="4071125"/>
            <a:ext cx="1080600" cy="162900"/>
          </a:xfrm>
          <a:prstGeom prst="rect">
            <a:avLst/>
          </a:prstGeom>
          <a:solidFill>
            <a:srgbClr val="EEFF41">
              <a:alpha val="2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018600" y="3620325"/>
            <a:ext cx="1680000" cy="162900"/>
          </a:xfrm>
          <a:prstGeom prst="rect">
            <a:avLst/>
          </a:prstGeom>
          <a:solidFill>
            <a:srgbClr val="EEFF41">
              <a:alpha val="2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650" y="1406275"/>
            <a:ext cx="5313124" cy="33324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318850" y="267175"/>
            <a:ext cx="4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2.   다운받은 파일 이동과 압축해제 </a:t>
            </a:r>
            <a:endParaRPr b="1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54025" y="667375"/>
            <a:ext cx="811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AutoNum type="arabicParenR"/>
            </a:pPr>
            <a:r>
              <a:rPr b="1" i="0" lang="ko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c드라이브나 d드라이브에 oracleinstall 이라는 폴더 생성 </a:t>
            </a:r>
            <a:endParaRPr b="1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AutoNum type="arabicParenR"/>
            </a:pPr>
            <a:r>
              <a:rPr b="1" i="0" lang="ko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그 폴더안에 다운받은 압축파일 이동 시키기 </a:t>
            </a:r>
            <a:endParaRPr b="1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AutoNum type="arabicParenR"/>
            </a:pPr>
            <a:r>
              <a:rPr b="1" i="0" lang="ko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압축 해제하기 </a:t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551125" y="2229025"/>
            <a:ext cx="41013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4427" y="1118377"/>
            <a:ext cx="6943100" cy="36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340075" y="267175"/>
            <a:ext cx="4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3.	설치 시작 </a:t>
            </a:r>
            <a:endParaRPr b="1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54025" y="667375"/>
            <a:ext cx="81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압축해제한 폴더에서 setup.exe 더블 클릭하여 </a:t>
            </a:r>
            <a:r>
              <a:rPr b="1" lang="ko" sz="1200">
                <a:latin typeface="Verdana"/>
                <a:ea typeface="Verdana"/>
                <a:cs typeface="Verdana"/>
                <a:sym typeface="Verdana"/>
              </a:rPr>
              <a:t>“</a:t>
            </a:r>
            <a:r>
              <a:rPr b="1" lang="ko" sz="12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관리자 권한</a:t>
            </a:r>
            <a:r>
              <a:rPr b="1" lang="ko" sz="1200">
                <a:latin typeface="Verdana"/>
                <a:ea typeface="Verdana"/>
                <a:cs typeface="Verdana"/>
                <a:sym typeface="Verdana"/>
              </a:rPr>
              <a:t>”으로 </a:t>
            </a:r>
            <a:r>
              <a:rPr b="1" i="0" lang="ko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설치 시작 </a:t>
            </a:r>
            <a:endParaRPr b="1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2540300" y="4421125"/>
            <a:ext cx="1680000" cy="220800"/>
          </a:xfrm>
          <a:prstGeom prst="rect">
            <a:avLst/>
          </a:prstGeom>
          <a:solidFill>
            <a:srgbClr val="EEFF41">
              <a:alpha val="25098"/>
            </a:srgbClr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350" y="1250362"/>
            <a:ext cx="7667900" cy="34910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318850" y="267175"/>
            <a:ext cx="4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4.	설치 과정</a:t>
            </a:r>
            <a:endParaRPr b="1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454025" y="667375"/>
            <a:ext cx="81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AutoNum type="arabicParenR"/>
            </a:pPr>
            <a:r>
              <a:rPr b="1" i="0" lang="ko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단일 인스턴스 데이터베이스 생성 및 구성 선택  &gt; 다음 </a:t>
            </a:r>
            <a:endParaRPr b="1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3592850" y="4521925"/>
            <a:ext cx="765300" cy="220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2012975" y="2106075"/>
            <a:ext cx="1615200" cy="32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5475" y="1131675"/>
            <a:ext cx="4665226" cy="35301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318850" y="267175"/>
            <a:ext cx="4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4.	설치 과정</a:t>
            </a:r>
            <a:endParaRPr b="1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454025" y="667375"/>
            <a:ext cx="81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2)	데스크톱 클래스 선택 &gt; 다음 </a:t>
            </a:r>
            <a:endParaRPr b="1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4517650" y="4441000"/>
            <a:ext cx="549900" cy="220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2730950" y="1680425"/>
            <a:ext cx="3439800" cy="448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4350" y="1139350"/>
            <a:ext cx="4682450" cy="35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318850" y="267175"/>
            <a:ext cx="4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4.	설치 과정</a:t>
            </a:r>
            <a:endParaRPr b="1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454025" y="667375"/>
            <a:ext cx="81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3)	가상 계정 사용 선택 &gt; 다음 </a:t>
            </a:r>
            <a:endParaRPr b="1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4774525" y="4465175"/>
            <a:ext cx="637500" cy="241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3056775" y="1990975"/>
            <a:ext cx="1381500" cy="241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375" y="1775575"/>
            <a:ext cx="3581022" cy="306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4105" y="1775575"/>
            <a:ext cx="3581024" cy="306311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318850" y="267175"/>
            <a:ext cx="4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4.	설치 과정</a:t>
            </a:r>
            <a:endParaRPr b="1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454025" y="667375"/>
            <a:ext cx="8112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4)	</a:t>
            </a:r>
            <a:r>
              <a:rPr b="1" i="0" lang="ko" sz="12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모두 그대로 두고</a:t>
            </a:r>
            <a:r>
              <a:rPr b="1" i="0" lang="ko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아래 세 곳만 작성 후 다음 누르기 </a:t>
            </a:r>
            <a:endParaRPr b="1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전역 데이터베이스 이름 : 영문 이름 작성 (모두 소문자, 띄어쓰기 기호등 X) </a:t>
            </a:r>
            <a:endParaRPr b="1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비밀번호 : 원하는 비번 작성</a:t>
            </a:r>
            <a:endParaRPr b="1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비밀번호 확인 : 동일하게 작성 </a:t>
            </a:r>
            <a:endParaRPr b="1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** 비밀번호는 따로 잘 보관해두세요</a:t>
            </a:r>
            <a:r>
              <a:rPr b="1" lang="ko" sz="12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, 관리자 계정명 : “system”</a:t>
            </a:r>
            <a:r>
              <a:rPr b="1" i="0" lang="ko" sz="12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 or </a:t>
            </a:r>
            <a:r>
              <a:rPr b="1" lang="ko" sz="12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“</a:t>
            </a:r>
            <a:r>
              <a:rPr b="1" i="0" lang="ko" sz="12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sys</a:t>
            </a:r>
            <a:r>
              <a:rPr b="1" lang="ko" sz="12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” </a:t>
            </a:r>
            <a:r>
              <a:rPr b="1" i="0" lang="ko" sz="12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** </a:t>
            </a:r>
            <a:endParaRPr b="1" i="0" sz="1200" u="none" cap="none" strike="noStrike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1584800" y="3798425"/>
            <a:ext cx="2741700" cy="162900"/>
          </a:xfrm>
          <a:prstGeom prst="rect">
            <a:avLst/>
          </a:prstGeom>
          <a:solidFill>
            <a:srgbClr val="EEFF41">
              <a:alpha val="29019"/>
            </a:srgbClr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1622725" y="2315575"/>
            <a:ext cx="2653800" cy="162900"/>
          </a:xfrm>
          <a:prstGeom prst="rect">
            <a:avLst/>
          </a:prstGeom>
          <a:solidFill>
            <a:srgbClr val="EEFF41">
              <a:alpha val="2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1622725" y="3193350"/>
            <a:ext cx="2653800" cy="162900"/>
          </a:xfrm>
          <a:prstGeom prst="rect">
            <a:avLst/>
          </a:prstGeom>
          <a:solidFill>
            <a:srgbClr val="EEFF41">
              <a:alpha val="2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6455100" y="3554400"/>
            <a:ext cx="568800" cy="162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3425" y="1503150"/>
            <a:ext cx="3713800" cy="318063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318850" y="267175"/>
            <a:ext cx="4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4.	설치 과정</a:t>
            </a:r>
            <a:endParaRPr b="1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454025" y="667375"/>
            <a:ext cx="811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5) 	설치가 충분한지 체크하는 화면, 프로그레스바가 100% 가 되어 하단에 설치 버튼이 활성화 될때까지 </a:t>
            </a:r>
            <a:endParaRPr b="1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기다리세요. 	시간이 오래걸릴 수 있습니다.</a:t>
            </a:r>
            <a:endParaRPr b="1" i="0" sz="1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